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74" r:id="rId3"/>
    <p:sldId id="275" r:id="rId4"/>
    <p:sldId id="283" r:id="rId5"/>
    <p:sldId id="257" r:id="rId6"/>
    <p:sldId id="276" r:id="rId7"/>
    <p:sldId id="277" r:id="rId8"/>
    <p:sldId id="278" r:id="rId9"/>
    <p:sldId id="279" r:id="rId10"/>
    <p:sldId id="284" r:id="rId11"/>
    <p:sldId id="280" r:id="rId12"/>
    <p:sldId id="285" r:id="rId13"/>
    <p:sldId id="281" r:id="rId14"/>
    <p:sldId id="286" r:id="rId15"/>
    <p:sldId id="282" r:id="rId16"/>
    <p:sldId id="265" r:id="rId17"/>
    <p:sldId id="287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DA55F-78D2-4C43-AE27-C7435640A826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0470C7DC-EC1D-40BB-95CC-4D2E9C1EC3A2}">
      <dgm:prSet phldrT="[文字]" custT="1"/>
      <dgm:spPr/>
      <dgm:t>
        <a:bodyPr/>
        <a:lstStyle/>
        <a:p>
          <a:r>
            <a:rPr lang="zh-TW" altLang="en-US" sz="2400" b="0" i="0" dirty="0"/>
            <a:t>預熱</a:t>
          </a:r>
          <a:endParaRPr lang="zh-TW" altLang="en-US" sz="2400" dirty="0"/>
        </a:p>
      </dgm:t>
    </dgm:pt>
    <dgm:pt modelId="{ABB84816-A672-4AB8-979D-29FAEE47C824}" type="parTrans" cxnId="{DF98D163-0D78-4439-87E5-88FF9849C514}">
      <dgm:prSet/>
      <dgm:spPr/>
      <dgm:t>
        <a:bodyPr/>
        <a:lstStyle/>
        <a:p>
          <a:endParaRPr lang="zh-TW" altLang="en-US" sz="2400"/>
        </a:p>
      </dgm:t>
    </dgm:pt>
    <dgm:pt modelId="{38896789-DFFF-454A-9E61-A7E5F53D9821}" type="sibTrans" cxnId="{DF98D163-0D78-4439-87E5-88FF9849C514}">
      <dgm:prSet custT="1"/>
      <dgm:spPr/>
      <dgm:t>
        <a:bodyPr/>
        <a:lstStyle/>
        <a:p>
          <a:endParaRPr lang="zh-TW" altLang="en-US" sz="1400"/>
        </a:p>
      </dgm:t>
    </dgm:pt>
    <dgm:pt modelId="{1B5418C8-567B-4A45-B835-308B7DCE92A1}">
      <dgm:prSet phldrT="[文字]" custT="1"/>
      <dgm:spPr/>
      <dgm:t>
        <a:bodyPr/>
        <a:lstStyle/>
        <a:p>
          <a:r>
            <a:rPr lang="zh-TW" altLang="en-US" sz="2400" b="0" i="0" dirty="0"/>
            <a:t>加豆</a:t>
          </a:r>
          <a:endParaRPr lang="zh-TW" altLang="en-US" sz="2400" dirty="0"/>
        </a:p>
      </dgm:t>
    </dgm:pt>
    <dgm:pt modelId="{D9957EC0-EE8A-4ABA-9E30-A5510B6D9BC7}" type="parTrans" cxnId="{1ACCCD56-C334-412F-9539-7FC9AC127BF8}">
      <dgm:prSet/>
      <dgm:spPr/>
      <dgm:t>
        <a:bodyPr/>
        <a:lstStyle/>
        <a:p>
          <a:endParaRPr lang="zh-TW" altLang="en-US" sz="2400"/>
        </a:p>
      </dgm:t>
    </dgm:pt>
    <dgm:pt modelId="{A58A4B9A-0397-4EFB-B4E0-613B473BED8B}" type="sibTrans" cxnId="{1ACCCD56-C334-412F-9539-7FC9AC127BF8}">
      <dgm:prSet custT="1"/>
      <dgm:spPr/>
      <dgm:t>
        <a:bodyPr/>
        <a:lstStyle/>
        <a:p>
          <a:endParaRPr lang="zh-TW" altLang="en-US" sz="1400"/>
        </a:p>
      </dgm:t>
    </dgm:pt>
    <dgm:pt modelId="{4CB8D51E-DF89-44D9-93BB-FD5810076869}">
      <dgm:prSet phldrT="[文字]" custT="1"/>
      <dgm:spPr/>
      <dgm:t>
        <a:bodyPr/>
        <a:lstStyle/>
        <a:p>
          <a:r>
            <a:rPr lang="zh-TW" altLang="en-US" sz="2400" b="0" i="0" dirty="0"/>
            <a:t>控溫</a:t>
          </a:r>
          <a:endParaRPr lang="zh-TW" altLang="en-US" sz="2400" dirty="0"/>
        </a:p>
      </dgm:t>
    </dgm:pt>
    <dgm:pt modelId="{66A43781-FDFB-409D-B9B8-22344A740C2D}" type="parTrans" cxnId="{61BA33D1-FB25-4113-B319-C2D5C7C506EE}">
      <dgm:prSet/>
      <dgm:spPr/>
      <dgm:t>
        <a:bodyPr/>
        <a:lstStyle/>
        <a:p>
          <a:endParaRPr lang="zh-TW" altLang="en-US" sz="2400"/>
        </a:p>
      </dgm:t>
    </dgm:pt>
    <dgm:pt modelId="{B080636E-DEF2-4F5A-9802-D5A904BFEBC4}" type="sibTrans" cxnId="{61BA33D1-FB25-4113-B319-C2D5C7C506EE}">
      <dgm:prSet custT="1"/>
      <dgm:spPr/>
      <dgm:t>
        <a:bodyPr/>
        <a:lstStyle/>
        <a:p>
          <a:endParaRPr lang="zh-TW" altLang="en-US" sz="1400"/>
        </a:p>
      </dgm:t>
    </dgm:pt>
    <dgm:pt modelId="{EA489107-52B4-41FF-9605-E849A6C23274}">
      <dgm:prSet phldrT="[文字]" custT="1"/>
      <dgm:spPr/>
      <dgm:t>
        <a:bodyPr/>
        <a:lstStyle/>
        <a:p>
          <a:r>
            <a:rPr lang="zh-TW" altLang="en-US" sz="2400" b="0" i="0" dirty="0"/>
            <a:t>監控時間</a:t>
          </a:r>
          <a:endParaRPr lang="zh-TW" altLang="en-US" sz="2400" dirty="0"/>
        </a:p>
      </dgm:t>
    </dgm:pt>
    <dgm:pt modelId="{1E3BDB5F-25DF-47A6-9BD5-6B2AE9412A29}" type="parTrans" cxnId="{6C4116D7-E504-4193-A881-1D415AEDC92D}">
      <dgm:prSet/>
      <dgm:spPr/>
      <dgm:t>
        <a:bodyPr/>
        <a:lstStyle/>
        <a:p>
          <a:endParaRPr lang="zh-TW" altLang="en-US" sz="2400"/>
        </a:p>
      </dgm:t>
    </dgm:pt>
    <dgm:pt modelId="{2450100B-4C7C-41D5-8264-C1D41CB03C04}" type="sibTrans" cxnId="{6C4116D7-E504-4193-A881-1D415AEDC92D}">
      <dgm:prSet custT="1"/>
      <dgm:spPr/>
      <dgm:t>
        <a:bodyPr/>
        <a:lstStyle/>
        <a:p>
          <a:endParaRPr lang="zh-TW" altLang="en-US" sz="1400"/>
        </a:p>
      </dgm:t>
    </dgm:pt>
    <dgm:pt modelId="{CDDE5165-9390-4B2A-A561-22843EB67F46}">
      <dgm:prSet phldrT="[文字]" custT="1"/>
      <dgm:spPr/>
      <dgm:t>
        <a:bodyPr/>
        <a:lstStyle/>
        <a:p>
          <a:r>
            <a:rPr lang="zh-TW" altLang="en-US" sz="2400" b="0" i="0" dirty="0"/>
            <a:t>轉動</a:t>
          </a:r>
          <a:endParaRPr lang="zh-TW" altLang="en-US" sz="2400" dirty="0"/>
        </a:p>
      </dgm:t>
    </dgm:pt>
    <dgm:pt modelId="{5C333D4B-4A09-4B20-A518-2ABEE8B2F458}" type="parTrans" cxnId="{87A8D3EB-704D-4E00-990A-F2192937F9DA}">
      <dgm:prSet/>
      <dgm:spPr/>
      <dgm:t>
        <a:bodyPr/>
        <a:lstStyle/>
        <a:p>
          <a:endParaRPr lang="zh-TW" altLang="en-US" sz="2400"/>
        </a:p>
      </dgm:t>
    </dgm:pt>
    <dgm:pt modelId="{00179ADB-F2A9-45F7-B6FE-44F416D87BCE}" type="sibTrans" cxnId="{87A8D3EB-704D-4E00-990A-F2192937F9DA}">
      <dgm:prSet custT="1"/>
      <dgm:spPr/>
      <dgm:t>
        <a:bodyPr/>
        <a:lstStyle/>
        <a:p>
          <a:endParaRPr lang="zh-TW" altLang="en-US" sz="1400"/>
        </a:p>
      </dgm:t>
    </dgm:pt>
    <dgm:pt modelId="{4F56CD03-CE43-46E2-90BB-2D4042D4CDD7}">
      <dgm:prSet phldrT="[文字]" custT="1"/>
      <dgm:spPr/>
      <dgm:t>
        <a:bodyPr/>
        <a:lstStyle/>
        <a:p>
          <a:r>
            <a:rPr lang="zh-TW" altLang="en-US" sz="2400" b="0" i="0"/>
            <a:t>冷卻</a:t>
          </a:r>
          <a:endParaRPr lang="zh-TW" altLang="en-US" sz="2400" dirty="0"/>
        </a:p>
      </dgm:t>
    </dgm:pt>
    <dgm:pt modelId="{86BD68FD-BAAC-4912-B2F6-29A21B844DF4}" type="parTrans" cxnId="{F0866E06-1FCE-4081-AE66-18B1397B1950}">
      <dgm:prSet/>
      <dgm:spPr/>
      <dgm:t>
        <a:bodyPr/>
        <a:lstStyle/>
        <a:p>
          <a:endParaRPr lang="zh-TW" altLang="en-US" sz="2400"/>
        </a:p>
      </dgm:t>
    </dgm:pt>
    <dgm:pt modelId="{1C5D70A9-88CD-4242-82B9-0DFD0E1BC081}" type="sibTrans" cxnId="{F0866E06-1FCE-4081-AE66-18B1397B1950}">
      <dgm:prSet/>
      <dgm:spPr/>
      <dgm:t>
        <a:bodyPr/>
        <a:lstStyle/>
        <a:p>
          <a:endParaRPr lang="zh-TW" altLang="en-US" sz="2400"/>
        </a:p>
      </dgm:t>
    </dgm:pt>
    <dgm:pt modelId="{BA389D30-FCFA-4BC7-B6C8-8A610E42D602}" type="pres">
      <dgm:prSet presAssocID="{39FDA55F-78D2-4C43-AE27-C7435640A826}" presName="Name0" presStyleCnt="0">
        <dgm:presLayoutVars>
          <dgm:dir/>
          <dgm:resizeHandles val="exact"/>
        </dgm:presLayoutVars>
      </dgm:prSet>
      <dgm:spPr/>
    </dgm:pt>
    <dgm:pt modelId="{2AC3DA31-1BDF-4A7F-8B4C-5984636A01B6}" type="pres">
      <dgm:prSet presAssocID="{0470C7DC-EC1D-40BB-95CC-4D2E9C1EC3A2}" presName="node" presStyleLbl="node1" presStyleIdx="0" presStyleCnt="6">
        <dgm:presLayoutVars>
          <dgm:bulletEnabled val="1"/>
        </dgm:presLayoutVars>
      </dgm:prSet>
      <dgm:spPr/>
    </dgm:pt>
    <dgm:pt modelId="{823A0239-B5DF-43D3-AE7E-ACC73D2BAEE2}" type="pres">
      <dgm:prSet presAssocID="{38896789-DFFF-454A-9E61-A7E5F53D9821}" presName="sibTrans" presStyleLbl="sibTrans2D1" presStyleIdx="0" presStyleCnt="5"/>
      <dgm:spPr/>
    </dgm:pt>
    <dgm:pt modelId="{5F13262C-C902-481F-B95E-9899B537389D}" type="pres">
      <dgm:prSet presAssocID="{38896789-DFFF-454A-9E61-A7E5F53D9821}" presName="connectorText" presStyleLbl="sibTrans2D1" presStyleIdx="0" presStyleCnt="5"/>
      <dgm:spPr/>
    </dgm:pt>
    <dgm:pt modelId="{B24DEC0A-381F-40B8-ACD2-146411D1FE7D}" type="pres">
      <dgm:prSet presAssocID="{1B5418C8-567B-4A45-B835-308B7DCE92A1}" presName="node" presStyleLbl="node1" presStyleIdx="1" presStyleCnt="6">
        <dgm:presLayoutVars>
          <dgm:bulletEnabled val="1"/>
        </dgm:presLayoutVars>
      </dgm:prSet>
      <dgm:spPr/>
    </dgm:pt>
    <dgm:pt modelId="{ABC8C5E6-2992-457F-BF8E-B46F1EC7C8A9}" type="pres">
      <dgm:prSet presAssocID="{A58A4B9A-0397-4EFB-B4E0-613B473BED8B}" presName="sibTrans" presStyleLbl="sibTrans2D1" presStyleIdx="1" presStyleCnt="5"/>
      <dgm:spPr/>
    </dgm:pt>
    <dgm:pt modelId="{88669A4D-D264-4289-9151-DA245600DA33}" type="pres">
      <dgm:prSet presAssocID="{A58A4B9A-0397-4EFB-B4E0-613B473BED8B}" presName="connectorText" presStyleLbl="sibTrans2D1" presStyleIdx="1" presStyleCnt="5"/>
      <dgm:spPr/>
    </dgm:pt>
    <dgm:pt modelId="{CE24BB6E-7625-46B0-B19B-9F14E90F0A80}" type="pres">
      <dgm:prSet presAssocID="{4CB8D51E-DF89-44D9-93BB-FD5810076869}" presName="node" presStyleLbl="node1" presStyleIdx="2" presStyleCnt="6">
        <dgm:presLayoutVars>
          <dgm:bulletEnabled val="1"/>
        </dgm:presLayoutVars>
      </dgm:prSet>
      <dgm:spPr/>
    </dgm:pt>
    <dgm:pt modelId="{9C81A3DE-6852-4CD3-9190-F7F39DC80E91}" type="pres">
      <dgm:prSet presAssocID="{B080636E-DEF2-4F5A-9802-D5A904BFEBC4}" presName="sibTrans" presStyleLbl="sibTrans2D1" presStyleIdx="2" presStyleCnt="5"/>
      <dgm:spPr/>
    </dgm:pt>
    <dgm:pt modelId="{E1C715A7-FF38-4C71-B451-5D399D9A1606}" type="pres">
      <dgm:prSet presAssocID="{B080636E-DEF2-4F5A-9802-D5A904BFEBC4}" presName="connectorText" presStyleLbl="sibTrans2D1" presStyleIdx="2" presStyleCnt="5"/>
      <dgm:spPr/>
    </dgm:pt>
    <dgm:pt modelId="{BC185335-7FC1-40F2-A20E-ED2586F65F25}" type="pres">
      <dgm:prSet presAssocID="{EA489107-52B4-41FF-9605-E849A6C23274}" presName="node" presStyleLbl="node1" presStyleIdx="3" presStyleCnt="6">
        <dgm:presLayoutVars>
          <dgm:bulletEnabled val="1"/>
        </dgm:presLayoutVars>
      </dgm:prSet>
      <dgm:spPr/>
    </dgm:pt>
    <dgm:pt modelId="{7B5C0F7C-20FF-4886-847D-43C67BC7BFC4}" type="pres">
      <dgm:prSet presAssocID="{2450100B-4C7C-41D5-8264-C1D41CB03C04}" presName="sibTrans" presStyleLbl="sibTrans2D1" presStyleIdx="3" presStyleCnt="5"/>
      <dgm:spPr/>
    </dgm:pt>
    <dgm:pt modelId="{7AC2BA6C-79F9-44AC-80B6-CADB66888EC3}" type="pres">
      <dgm:prSet presAssocID="{2450100B-4C7C-41D5-8264-C1D41CB03C04}" presName="connectorText" presStyleLbl="sibTrans2D1" presStyleIdx="3" presStyleCnt="5"/>
      <dgm:spPr/>
    </dgm:pt>
    <dgm:pt modelId="{ED7B00B0-6DAD-47D0-81F1-679EBFBCDCEC}" type="pres">
      <dgm:prSet presAssocID="{CDDE5165-9390-4B2A-A561-22843EB67F46}" presName="node" presStyleLbl="node1" presStyleIdx="4" presStyleCnt="6">
        <dgm:presLayoutVars>
          <dgm:bulletEnabled val="1"/>
        </dgm:presLayoutVars>
      </dgm:prSet>
      <dgm:spPr/>
    </dgm:pt>
    <dgm:pt modelId="{FC37A343-B5D9-42FC-B2D2-AB9B6BA12425}" type="pres">
      <dgm:prSet presAssocID="{00179ADB-F2A9-45F7-B6FE-44F416D87BCE}" presName="sibTrans" presStyleLbl="sibTrans2D1" presStyleIdx="4" presStyleCnt="5"/>
      <dgm:spPr/>
    </dgm:pt>
    <dgm:pt modelId="{564839E4-64C6-44CF-B618-7FA4A8A4F21A}" type="pres">
      <dgm:prSet presAssocID="{00179ADB-F2A9-45F7-B6FE-44F416D87BCE}" presName="connectorText" presStyleLbl="sibTrans2D1" presStyleIdx="4" presStyleCnt="5"/>
      <dgm:spPr/>
    </dgm:pt>
    <dgm:pt modelId="{B6DD6015-E257-4C7C-8DD1-1D62FB2B76A0}" type="pres">
      <dgm:prSet presAssocID="{4F56CD03-CE43-46E2-90BB-2D4042D4CDD7}" presName="node" presStyleLbl="node1" presStyleIdx="5" presStyleCnt="6">
        <dgm:presLayoutVars>
          <dgm:bulletEnabled val="1"/>
        </dgm:presLayoutVars>
      </dgm:prSet>
      <dgm:spPr/>
    </dgm:pt>
  </dgm:ptLst>
  <dgm:cxnLst>
    <dgm:cxn modelId="{F0866E06-1FCE-4081-AE66-18B1397B1950}" srcId="{39FDA55F-78D2-4C43-AE27-C7435640A826}" destId="{4F56CD03-CE43-46E2-90BB-2D4042D4CDD7}" srcOrd="5" destOrd="0" parTransId="{86BD68FD-BAAC-4912-B2F6-29A21B844DF4}" sibTransId="{1C5D70A9-88CD-4242-82B9-0DFD0E1BC081}"/>
    <dgm:cxn modelId="{FA34543E-69F9-46D3-8059-D296F9DF08B2}" type="presOf" srcId="{B080636E-DEF2-4F5A-9802-D5A904BFEBC4}" destId="{E1C715A7-FF38-4C71-B451-5D399D9A1606}" srcOrd="1" destOrd="0" presId="urn:microsoft.com/office/officeart/2005/8/layout/process1"/>
    <dgm:cxn modelId="{6D101C62-9C4E-482B-B494-7EEFCA16A894}" type="presOf" srcId="{A58A4B9A-0397-4EFB-B4E0-613B473BED8B}" destId="{88669A4D-D264-4289-9151-DA245600DA33}" srcOrd="1" destOrd="0" presId="urn:microsoft.com/office/officeart/2005/8/layout/process1"/>
    <dgm:cxn modelId="{DF98D163-0D78-4439-87E5-88FF9849C514}" srcId="{39FDA55F-78D2-4C43-AE27-C7435640A826}" destId="{0470C7DC-EC1D-40BB-95CC-4D2E9C1EC3A2}" srcOrd="0" destOrd="0" parTransId="{ABB84816-A672-4AB8-979D-29FAEE47C824}" sibTransId="{38896789-DFFF-454A-9E61-A7E5F53D9821}"/>
    <dgm:cxn modelId="{760A7E73-879C-42A4-A31B-AD9E8669B926}" type="presOf" srcId="{38896789-DFFF-454A-9E61-A7E5F53D9821}" destId="{5F13262C-C902-481F-B95E-9899B537389D}" srcOrd="1" destOrd="0" presId="urn:microsoft.com/office/officeart/2005/8/layout/process1"/>
    <dgm:cxn modelId="{1ACCCD56-C334-412F-9539-7FC9AC127BF8}" srcId="{39FDA55F-78D2-4C43-AE27-C7435640A826}" destId="{1B5418C8-567B-4A45-B835-308B7DCE92A1}" srcOrd="1" destOrd="0" parTransId="{D9957EC0-EE8A-4ABA-9E30-A5510B6D9BC7}" sibTransId="{A58A4B9A-0397-4EFB-B4E0-613B473BED8B}"/>
    <dgm:cxn modelId="{74703958-8F56-42CE-A893-5C3F7A1186D4}" type="presOf" srcId="{A58A4B9A-0397-4EFB-B4E0-613B473BED8B}" destId="{ABC8C5E6-2992-457F-BF8E-B46F1EC7C8A9}" srcOrd="0" destOrd="0" presId="urn:microsoft.com/office/officeart/2005/8/layout/process1"/>
    <dgm:cxn modelId="{1E592E79-5566-4652-8920-3C909BD6D172}" type="presOf" srcId="{4CB8D51E-DF89-44D9-93BB-FD5810076869}" destId="{CE24BB6E-7625-46B0-B19B-9F14E90F0A80}" srcOrd="0" destOrd="0" presId="urn:microsoft.com/office/officeart/2005/8/layout/process1"/>
    <dgm:cxn modelId="{9C8C8C7E-AC48-4C7A-BC0A-7D300B3F06F5}" type="presOf" srcId="{B080636E-DEF2-4F5A-9802-D5A904BFEBC4}" destId="{9C81A3DE-6852-4CD3-9190-F7F39DC80E91}" srcOrd="0" destOrd="0" presId="urn:microsoft.com/office/officeart/2005/8/layout/process1"/>
    <dgm:cxn modelId="{8BABB88A-990E-4E00-9B4E-80A36A21CA45}" type="presOf" srcId="{38896789-DFFF-454A-9E61-A7E5F53D9821}" destId="{823A0239-B5DF-43D3-AE7E-ACC73D2BAEE2}" srcOrd="0" destOrd="0" presId="urn:microsoft.com/office/officeart/2005/8/layout/process1"/>
    <dgm:cxn modelId="{E490E38D-3A00-49FB-BA02-D8217C6BF081}" type="presOf" srcId="{2450100B-4C7C-41D5-8264-C1D41CB03C04}" destId="{7AC2BA6C-79F9-44AC-80B6-CADB66888EC3}" srcOrd="1" destOrd="0" presId="urn:microsoft.com/office/officeart/2005/8/layout/process1"/>
    <dgm:cxn modelId="{67CE7995-29BC-4440-A5B4-D72FF92367B9}" type="presOf" srcId="{0470C7DC-EC1D-40BB-95CC-4D2E9C1EC3A2}" destId="{2AC3DA31-1BDF-4A7F-8B4C-5984636A01B6}" srcOrd="0" destOrd="0" presId="urn:microsoft.com/office/officeart/2005/8/layout/process1"/>
    <dgm:cxn modelId="{BF4C1D97-53C7-47FC-8C9C-DF339BD03455}" type="presOf" srcId="{1B5418C8-567B-4A45-B835-308B7DCE92A1}" destId="{B24DEC0A-381F-40B8-ACD2-146411D1FE7D}" srcOrd="0" destOrd="0" presId="urn:microsoft.com/office/officeart/2005/8/layout/process1"/>
    <dgm:cxn modelId="{8E546DA0-81E1-4420-AC64-A730A97152CB}" type="presOf" srcId="{CDDE5165-9390-4B2A-A561-22843EB67F46}" destId="{ED7B00B0-6DAD-47D0-81F1-679EBFBCDCEC}" srcOrd="0" destOrd="0" presId="urn:microsoft.com/office/officeart/2005/8/layout/process1"/>
    <dgm:cxn modelId="{A60C0BA1-1364-4898-A57A-2B31538ED39D}" type="presOf" srcId="{00179ADB-F2A9-45F7-B6FE-44F416D87BCE}" destId="{FC37A343-B5D9-42FC-B2D2-AB9B6BA12425}" srcOrd="0" destOrd="0" presId="urn:microsoft.com/office/officeart/2005/8/layout/process1"/>
    <dgm:cxn modelId="{6A4FC3A2-33D5-452C-9870-67DD1A6F5B8D}" type="presOf" srcId="{2450100B-4C7C-41D5-8264-C1D41CB03C04}" destId="{7B5C0F7C-20FF-4886-847D-43C67BC7BFC4}" srcOrd="0" destOrd="0" presId="urn:microsoft.com/office/officeart/2005/8/layout/process1"/>
    <dgm:cxn modelId="{DE0510B4-A8FC-49A2-95CD-A220804B49F9}" type="presOf" srcId="{4F56CD03-CE43-46E2-90BB-2D4042D4CDD7}" destId="{B6DD6015-E257-4C7C-8DD1-1D62FB2B76A0}" srcOrd="0" destOrd="0" presId="urn:microsoft.com/office/officeart/2005/8/layout/process1"/>
    <dgm:cxn modelId="{A773A8BA-E5BA-4030-8C40-1875D249DB25}" type="presOf" srcId="{00179ADB-F2A9-45F7-B6FE-44F416D87BCE}" destId="{564839E4-64C6-44CF-B618-7FA4A8A4F21A}" srcOrd="1" destOrd="0" presId="urn:microsoft.com/office/officeart/2005/8/layout/process1"/>
    <dgm:cxn modelId="{A2D981C1-F9C4-4B88-B6B6-4D1017BB4553}" type="presOf" srcId="{39FDA55F-78D2-4C43-AE27-C7435640A826}" destId="{BA389D30-FCFA-4BC7-B6C8-8A610E42D602}" srcOrd="0" destOrd="0" presId="urn:microsoft.com/office/officeart/2005/8/layout/process1"/>
    <dgm:cxn modelId="{61BA33D1-FB25-4113-B319-C2D5C7C506EE}" srcId="{39FDA55F-78D2-4C43-AE27-C7435640A826}" destId="{4CB8D51E-DF89-44D9-93BB-FD5810076869}" srcOrd="2" destOrd="0" parTransId="{66A43781-FDFB-409D-B9B8-22344A740C2D}" sibTransId="{B080636E-DEF2-4F5A-9802-D5A904BFEBC4}"/>
    <dgm:cxn modelId="{6C4116D7-E504-4193-A881-1D415AEDC92D}" srcId="{39FDA55F-78D2-4C43-AE27-C7435640A826}" destId="{EA489107-52B4-41FF-9605-E849A6C23274}" srcOrd="3" destOrd="0" parTransId="{1E3BDB5F-25DF-47A6-9BD5-6B2AE9412A29}" sibTransId="{2450100B-4C7C-41D5-8264-C1D41CB03C04}"/>
    <dgm:cxn modelId="{060574E6-DDF4-4398-B442-7506192DEDC7}" type="presOf" srcId="{EA489107-52B4-41FF-9605-E849A6C23274}" destId="{BC185335-7FC1-40F2-A20E-ED2586F65F25}" srcOrd="0" destOrd="0" presId="urn:microsoft.com/office/officeart/2005/8/layout/process1"/>
    <dgm:cxn modelId="{87A8D3EB-704D-4E00-990A-F2192937F9DA}" srcId="{39FDA55F-78D2-4C43-AE27-C7435640A826}" destId="{CDDE5165-9390-4B2A-A561-22843EB67F46}" srcOrd="4" destOrd="0" parTransId="{5C333D4B-4A09-4B20-A518-2ABEE8B2F458}" sibTransId="{00179ADB-F2A9-45F7-B6FE-44F416D87BCE}"/>
    <dgm:cxn modelId="{483729CD-DFC9-409A-95C6-5480DB5BBB88}" type="presParOf" srcId="{BA389D30-FCFA-4BC7-B6C8-8A610E42D602}" destId="{2AC3DA31-1BDF-4A7F-8B4C-5984636A01B6}" srcOrd="0" destOrd="0" presId="urn:microsoft.com/office/officeart/2005/8/layout/process1"/>
    <dgm:cxn modelId="{0C08EFFC-51D8-477D-9A06-2CC19AD7F8E7}" type="presParOf" srcId="{BA389D30-FCFA-4BC7-B6C8-8A610E42D602}" destId="{823A0239-B5DF-43D3-AE7E-ACC73D2BAEE2}" srcOrd="1" destOrd="0" presId="urn:microsoft.com/office/officeart/2005/8/layout/process1"/>
    <dgm:cxn modelId="{65571EBD-8EDB-4E98-908F-BF29A3BE6F10}" type="presParOf" srcId="{823A0239-B5DF-43D3-AE7E-ACC73D2BAEE2}" destId="{5F13262C-C902-481F-B95E-9899B537389D}" srcOrd="0" destOrd="0" presId="urn:microsoft.com/office/officeart/2005/8/layout/process1"/>
    <dgm:cxn modelId="{289D25C9-8A11-437B-8A65-447E590D480A}" type="presParOf" srcId="{BA389D30-FCFA-4BC7-B6C8-8A610E42D602}" destId="{B24DEC0A-381F-40B8-ACD2-146411D1FE7D}" srcOrd="2" destOrd="0" presId="urn:microsoft.com/office/officeart/2005/8/layout/process1"/>
    <dgm:cxn modelId="{51B8EB1B-2670-4850-B466-7B19300E715A}" type="presParOf" srcId="{BA389D30-FCFA-4BC7-B6C8-8A610E42D602}" destId="{ABC8C5E6-2992-457F-BF8E-B46F1EC7C8A9}" srcOrd="3" destOrd="0" presId="urn:microsoft.com/office/officeart/2005/8/layout/process1"/>
    <dgm:cxn modelId="{F015B631-0A5E-4095-8A18-B8C1B6FB8529}" type="presParOf" srcId="{ABC8C5E6-2992-457F-BF8E-B46F1EC7C8A9}" destId="{88669A4D-D264-4289-9151-DA245600DA33}" srcOrd="0" destOrd="0" presId="urn:microsoft.com/office/officeart/2005/8/layout/process1"/>
    <dgm:cxn modelId="{67F38C4D-18F9-480B-9A3D-BB1CF4FD1129}" type="presParOf" srcId="{BA389D30-FCFA-4BC7-B6C8-8A610E42D602}" destId="{CE24BB6E-7625-46B0-B19B-9F14E90F0A80}" srcOrd="4" destOrd="0" presId="urn:microsoft.com/office/officeart/2005/8/layout/process1"/>
    <dgm:cxn modelId="{E3B4120E-B3DB-4BD4-8B29-6198F124CCC4}" type="presParOf" srcId="{BA389D30-FCFA-4BC7-B6C8-8A610E42D602}" destId="{9C81A3DE-6852-4CD3-9190-F7F39DC80E91}" srcOrd="5" destOrd="0" presId="urn:microsoft.com/office/officeart/2005/8/layout/process1"/>
    <dgm:cxn modelId="{13F0B673-016F-4B24-B3CA-6FF2B65531CE}" type="presParOf" srcId="{9C81A3DE-6852-4CD3-9190-F7F39DC80E91}" destId="{E1C715A7-FF38-4C71-B451-5D399D9A1606}" srcOrd="0" destOrd="0" presId="urn:microsoft.com/office/officeart/2005/8/layout/process1"/>
    <dgm:cxn modelId="{13994BD7-A0FD-481C-A979-00471C9CD486}" type="presParOf" srcId="{BA389D30-FCFA-4BC7-B6C8-8A610E42D602}" destId="{BC185335-7FC1-40F2-A20E-ED2586F65F25}" srcOrd="6" destOrd="0" presId="urn:microsoft.com/office/officeart/2005/8/layout/process1"/>
    <dgm:cxn modelId="{457803FE-A501-4F12-9B46-6C7C75A61FF3}" type="presParOf" srcId="{BA389D30-FCFA-4BC7-B6C8-8A610E42D602}" destId="{7B5C0F7C-20FF-4886-847D-43C67BC7BFC4}" srcOrd="7" destOrd="0" presId="urn:microsoft.com/office/officeart/2005/8/layout/process1"/>
    <dgm:cxn modelId="{E510E3A9-BC98-45D3-95B5-59D0380D0D10}" type="presParOf" srcId="{7B5C0F7C-20FF-4886-847D-43C67BC7BFC4}" destId="{7AC2BA6C-79F9-44AC-80B6-CADB66888EC3}" srcOrd="0" destOrd="0" presId="urn:microsoft.com/office/officeart/2005/8/layout/process1"/>
    <dgm:cxn modelId="{80D01659-CCA4-477C-8D84-24403BE522F0}" type="presParOf" srcId="{BA389D30-FCFA-4BC7-B6C8-8A610E42D602}" destId="{ED7B00B0-6DAD-47D0-81F1-679EBFBCDCEC}" srcOrd="8" destOrd="0" presId="urn:microsoft.com/office/officeart/2005/8/layout/process1"/>
    <dgm:cxn modelId="{7FFBF200-DB25-4CF3-A07F-502B24B606A3}" type="presParOf" srcId="{BA389D30-FCFA-4BC7-B6C8-8A610E42D602}" destId="{FC37A343-B5D9-42FC-B2D2-AB9B6BA12425}" srcOrd="9" destOrd="0" presId="urn:microsoft.com/office/officeart/2005/8/layout/process1"/>
    <dgm:cxn modelId="{8FEAE9EF-B3F3-4CBE-BDE6-682E8C20426F}" type="presParOf" srcId="{FC37A343-B5D9-42FC-B2D2-AB9B6BA12425}" destId="{564839E4-64C6-44CF-B618-7FA4A8A4F21A}" srcOrd="0" destOrd="0" presId="urn:microsoft.com/office/officeart/2005/8/layout/process1"/>
    <dgm:cxn modelId="{48D7A46E-F754-4008-BBA6-FA9090FB9DFA}" type="presParOf" srcId="{BA389D30-FCFA-4BC7-B6C8-8A610E42D602}" destId="{B6DD6015-E257-4C7C-8DD1-1D62FB2B76A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A9C72-900B-4EF0-A00E-9C27EF174C68}" type="doc">
      <dgm:prSet loTypeId="urn:microsoft.com/office/officeart/2005/8/layout/cycle2" loCatId="cycle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zh-TW" altLang="en-US"/>
        </a:p>
      </dgm:t>
    </dgm:pt>
    <dgm:pt modelId="{DCD768E4-D95B-48F3-AB00-14FFB55AA904}">
      <dgm:prSet custT="1"/>
      <dgm:spPr/>
      <dgm:t>
        <a:bodyPr/>
        <a:lstStyle/>
        <a:p>
          <a:r>
            <a:rPr lang="zh-TW" altLang="en-US" sz="1800">
              <a:solidFill>
                <a:schemeClr val="tx1"/>
              </a:solidFill>
            </a:rPr>
            <a:t>盲測咖啡</a:t>
          </a:r>
        </a:p>
      </dgm:t>
    </dgm:pt>
    <dgm:pt modelId="{70141667-C148-422A-AE1D-BB43D2FCE240}" type="parTrans" cxnId="{97080BF7-10BE-4DFC-BC74-0C67B1E6B2CD}">
      <dgm:prSet/>
      <dgm:spPr/>
      <dgm:t>
        <a:bodyPr/>
        <a:lstStyle/>
        <a:p>
          <a:endParaRPr lang="zh-TW" altLang="en-US" sz="2800">
            <a:solidFill>
              <a:schemeClr val="tx1"/>
            </a:solidFill>
          </a:endParaRPr>
        </a:p>
      </dgm:t>
    </dgm:pt>
    <dgm:pt modelId="{EB75E240-921A-408C-B905-2C27AE25E244}" type="sibTrans" cxnId="{97080BF7-10BE-4DFC-BC74-0C67B1E6B2CD}">
      <dgm:prSet custT="1"/>
      <dgm:spPr/>
      <dgm:t>
        <a:bodyPr/>
        <a:lstStyle/>
        <a:p>
          <a:endParaRPr lang="zh-TW" altLang="en-US" sz="1600">
            <a:solidFill>
              <a:schemeClr val="tx1"/>
            </a:solidFill>
          </a:endParaRPr>
        </a:p>
      </dgm:t>
    </dgm:pt>
    <dgm:pt modelId="{F9F1CA40-6DD6-4793-9B83-0375D9A7BD28}">
      <dgm:prSet custT="1"/>
      <dgm:spPr/>
      <dgm:t>
        <a:bodyPr/>
        <a:lstStyle/>
        <a:p>
          <a:r>
            <a:rPr lang="zh-TW" altLang="en-US" sz="1800">
              <a:solidFill>
                <a:schemeClr val="tx1"/>
              </a:solidFill>
            </a:rPr>
            <a:t>準備品嚐環境</a:t>
          </a:r>
        </a:p>
      </dgm:t>
    </dgm:pt>
    <dgm:pt modelId="{DDDD6459-D2DB-4019-967C-3B7273FB407A}" type="parTrans" cxnId="{C9923CA1-1DD3-44DD-B30E-690A31318FA0}">
      <dgm:prSet/>
      <dgm:spPr/>
      <dgm:t>
        <a:bodyPr/>
        <a:lstStyle/>
        <a:p>
          <a:endParaRPr lang="zh-TW" altLang="en-US" sz="2800">
            <a:solidFill>
              <a:schemeClr val="tx1"/>
            </a:solidFill>
          </a:endParaRPr>
        </a:p>
      </dgm:t>
    </dgm:pt>
    <dgm:pt modelId="{0EF666DB-F022-48DF-ABF4-23E6796142D5}" type="sibTrans" cxnId="{C9923CA1-1DD3-44DD-B30E-690A31318FA0}">
      <dgm:prSet custT="1"/>
      <dgm:spPr/>
      <dgm:t>
        <a:bodyPr/>
        <a:lstStyle/>
        <a:p>
          <a:endParaRPr lang="zh-TW" altLang="en-US" sz="1600">
            <a:solidFill>
              <a:schemeClr val="tx1"/>
            </a:solidFill>
          </a:endParaRPr>
        </a:p>
      </dgm:t>
    </dgm:pt>
    <dgm:pt modelId="{E502CC24-9058-4B70-9A11-89A2FD6DCF27}">
      <dgm:prSet custT="1"/>
      <dgm:spPr/>
      <dgm:t>
        <a:bodyPr/>
        <a:lstStyle/>
        <a:p>
          <a:r>
            <a:rPr lang="zh-TW" altLang="en-US" sz="1800">
              <a:solidFill>
                <a:schemeClr val="tx1"/>
              </a:solidFill>
            </a:rPr>
            <a:t>確定品嚐方法</a:t>
          </a:r>
        </a:p>
      </dgm:t>
    </dgm:pt>
    <dgm:pt modelId="{443296AA-C985-4E8B-B8B5-8BA58BC6A5C8}" type="parTrans" cxnId="{38090ECA-46D6-4992-95DE-D288F193EDA8}">
      <dgm:prSet/>
      <dgm:spPr/>
      <dgm:t>
        <a:bodyPr/>
        <a:lstStyle/>
        <a:p>
          <a:endParaRPr lang="zh-TW" altLang="en-US" sz="2800">
            <a:solidFill>
              <a:schemeClr val="tx1"/>
            </a:solidFill>
          </a:endParaRPr>
        </a:p>
      </dgm:t>
    </dgm:pt>
    <dgm:pt modelId="{BA570205-1822-4B8E-A095-3FA25BE6A75D}" type="sibTrans" cxnId="{38090ECA-46D6-4992-95DE-D288F193EDA8}">
      <dgm:prSet custT="1"/>
      <dgm:spPr/>
      <dgm:t>
        <a:bodyPr/>
        <a:lstStyle/>
        <a:p>
          <a:endParaRPr lang="zh-TW" altLang="en-US" sz="1600">
            <a:solidFill>
              <a:schemeClr val="tx1"/>
            </a:solidFill>
          </a:endParaRPr>
        </a:p>
      </dgm:t>
    </dgm:pt>
    <dgm:pt modelId="{618DD95B-5E2A-4126-A2D0-F25B23A7D667}">
      <dgm:prSet custT="1"/>
      <dgm:spPr/>
      <dgm:t>
        <a:bodyPr/>
        <a:lstStyle/>
        <a:p>
          <a:r>
            <a:rPr lang="zh-TW" altLang="en-US" sz="1800">
              <a:solidFill>
                <a:schemeClr val="tx1"/>
              </a:solidFill>
            </a:rPr>
            <a:t>觀察外觀嗅香氣</a:t>
          </a:r>
        </a:p>
      </dgm:t>
    </dgm:pt>
    <dgm:pt modelId="{BCFF7770-7792-41DC-8FB5-E149931D9C27}" type="parTrans" cxnId="{6164E236-AEEF-4ACB-B2BE-A7795B9D6129}">
      <dgm:prSet/>
      <dgm:spPr/>
      <dgm:t>
        <a:bodyPr/>
        <a:lstStyle/>
        <a:p>
          <a:endParaRPr lang="zh-TW" altLang="en-US" sz="2800">
            <a:solidFill>
              <a:schemeClr val="tx1"/>
            </a:solidFill>
          </a:endParaRPr>
        </a:p>
      </dgm:t>
    </dgm:pt>
    <dgm:pt modelId="{CF55EAB2-474C-4221-97C8-59A1F4A85702}" type="sibTrans" cxnId="{6164E236-AEEF-4ACB-B2BE-A7795B9D6129}">
      <dgm:prSet custT="1"/>
      <dgm:spPr/>
      <dgm:t>
        <a:bodyPr/>
        <a:lstStyle/>
        <a:p>
          <a:endParaRPr lang="zh-TW" altLang="en-US" sz="1600">
            <a:solidFill>
              <a:schemeClr val="tx1"/>
            </a:solidFill>
          </a:endParaRPr>
        </a:p>
      </dgm:t>
    </dgm:pt>
    <dgm:pt modelId="{1B21B057-6206-4113-8BEC-9A1F244699E4}">
      <dgm:prSet custT="1"/>
      <dgm:spPr/>
      <dgm:t>
        <a:bodyPr/>
        <a:lstStyle/>
        <a:p>
          <a:r>
            <a:rPr lang="zh-TW" altLang="en-US" sz="1800">
              <a:solidFill>
                <a:schemeClr val="tx1"/>
              </a:solidFill>
            </a:rPr>
            <a:t>品嚐口感</a:t>
          </a:r>
        </a:p>
      </dgm:t>
    </dgm:pt>
    <dgm:pt modelId="{BA5BE7CA-3062-4D0C-B392-FF81FA5A8CF3}" type="parTrans" cxnId="{3298CDC1-EB7B-4479-B341-C648D12C8C82}">
      <dgm:prSet/>
      <dgm:spPr/>
      <dgm:t>
        <a:bodyPr/>
        <a:lstStyle/>
        <a:p>
          <a:endParaRPr lang="zh-TW" altLang="en-US" sz="2800">
            <a:solidFill>
              <a:schemeClr val="tx1"/>
            </a:solidFill>
          </a:endParaRPr>
        </a:p>
      </dgm:t>
    </dgm:pt>
    <dgm:pt modelId="{FD9C82BE-6361-4291-AFAE-F5A2E92B123B}" type="sibTrans" cxnId="{3298CDC1-EB7B-4479-B341-C648D12C8C82}">
      <dgm:prSet custT="1"/>
      <dgm:spPr/>
      <dgm:t>
        <a:bodyPr/>
        <a:lstStyle/>
        <a:p>
          <a:endParaRPr lang="zh-TW" altLang="en-US" sz="1600">
            <a:solidFill>
              <a:schemeClr val="tx1"/>
            </a:solidFill>
          </a:endParaRPr>
        </a:p>
      </dgm:t>
    </dgm:pt>
    <dgm:pt modelId="{25B22A73-EB38-406E-94BE-2F0126576412}">
      <dgm:prSet custT="1"/>
      <dgm:spPr/>
      <dgm:t>
        <a:bodyPr/>
        <a:lstStyle/>
        <a:p>
          <a:r>
            <a:rPr lang="zh-TW" altLang="en-US" sz="1800">
              <a:solidFill>
                <a:schemeClr val="tx1"/>
              </a:solidFill>
            </a:rPr>
            <a:t>評分</a:t>
          </a:r>
        </a:p>
      </dgm:t>
    </dgm:pt>
    <dgm:pt modelId="{32A1A24F-CDA0-4C94-A3B7-2D74D9A3A414}" type="parTrans" cxnId="{82D5E4E1-68FA-4356-B4D6-6277AACBFDE0}">
      <dgm:prSet/>
      <dgm:spPr/>
      <dgm:t>
        <a:bodyPr/>
        <a:lstStyle/>
        <a:p>
          <a:endParaRPr lang="zh-TW" altLang="en-US" sz="2800">
            <a:solidFill>
              <a:schemeClr val="tx1"/>
            </a:solidFill>
          </a:endParaRPr>
        </a:p>
      </dgm:t>
    </dgm:pt>
    <dgm:pt modelId="{F06D1378-457D-4941-8E63-19A5343B2639}" type="sibTrans" cxnId="{82D5E4E1-68FA-4356-B4D6-6277AACBFDE0}">
      <dgm:prSet custT="1"/>
      <dgm:spPr/>
      <dgm:t>
        <a:bodyPr/>
        <a:lstStyle/>
        <a:p>
          <a:endParaRPr lang="zh-TW" altLang="en-US" sz="1600">
            <a:solidFill>
              <a:schemeClr val="tx1"/>
            </a:solidFill>
          </a:endParaRPr>
        </a:p>
      </dgm:t>
    </dgm:pt>
    <dgm:pt modelId="{227D76BB-C44F-4E99-8DE8-18E3EC8398DA}">
      <dgm:prSet custT="1"/>
      <dgm:spPr/>
      <dgm:t>
        <a:bodyPr/>
        <a:lstStyle/>
        <a:p>
          <a:r>
            <a:rPr lang="zh-TW" altLang="en-US" sz="1800">
              <a:solidFill>
                <a:schemeClr val="tx1"/>
              </a:solidFill>
            </a:rPr>
            <a:t>記錄結果</a:t>
          </a:r>
        </a:p>
      </dgm:t>
    </dgm:pt>
    <dgm:pt modelId="{838CF97B-79EE-42C2-BCDD-A984713A24ED}" type="parTrans" cxnId="{60130D16-0E00-4FB9-ADF0-F8A8F1124C3B}">
      <dgm:prSet/>
      <dgm:spPr/>
      <dgm:t>
        <a:bodyPr/>
        <a:lstStyle/>
        <a:p>
          <a:endParaRPr lang="zh-TW" altLang="en-US" sz="2800">
            <a:solidFill>
              <a:schemeClr val="tx1"/>
            </a:solidFill>
          </a:endParaRPr>
        </a:p>
      </dgm:t>
    </dgm:pt>
    <dgm:pt modelId="{4A6297DB-FB67-4714-85C2-B5E1EA6B198A}" type="sibTrans" cxnId="{60130D16-0E00-4FB9-ADF0-F8A8F1124C3B}">
      <dgm:prSet custT="1"/>
      <dgm:spPr/>
      <dgm:t>
        <a:bodyPr/>
        <a:lstStyle/>
        <a:p>
          <a:endParaRPr lang="zh-TW" altLang="en-US" sz="1600">
            <a:solidFill>
              <a:schemeClr val="tx1"/>
            </a:solidFill>
          </a:endParaRPr>
        </a:p>
      </dgm:t>
    </dgm:pt>
    <dgm:pt modelId="{9C681312-772D-48A4-B559-A09469B58A3B}">
      <dgm:prSet custT="1"/>
      <dgm:spPr/>
      <dgm:t>
        <a:bodyPr/>
        <a:lstStyle/>
        <a:p>
          <a:r>
            <a:rPr lang="zh-TW" altLang="en-US" sz="1800">
              <a:solidFill>
                <a:schemeClr val="tx1"/>
              </a:solidFill>
            </a:rPr>
            <a:t>討論和反饋</a:t>
          </a:r>
        </a:p>
      </dgm:t>
    </dgm:pt>
    <dgm:pt modelId="{9E66667F-90A9-4D72-85CD-E604AB6CC02D}" type="parTrans" cxnId="{43311777-B955-4D60-86D2-AB5C5BD83EEF}">
      <dgm:prSet/>
      <dgm:spPr/>
      <dgm:t>
        <a:bodyPr/>
        <a:lstStyle/>
        <a:p>
          <a:endParaRPr lang="zh-TW" altLang="en-US" sz="2800">
            <a:solidFill>
              <a:schemeClr val="tx1"/>
            </a:solidFill>
          </a:endParaRPr>
        </a:p>
      </dgm:t>
    </dgm:pt>
    <dgm:pt modelId="{DBCA6990-346E-4C46-ABB0-4155732EBB36}" type="sibTrans" cxnId="{43311777-B955-4D60-86D2-AB5C5BD83EEF}">
      <dgm:prSet custT="1"/>
      <dgm:spPr/>
      <dgm:t>
        <a:bodyPr/>
        <a:lstStyle/>
        <a:p>
          <a:endParaRPr lang="zh-TW" altLang="en-US" sz="1600">
            <a:solidFill>
              <a:schemeClr val="tx1"/>
            </a:solidFill>
          </a:endParaRPr>
        </a:p>
      </dgm:t>
    </dgm:pt>
    <dgm:pt modelId="{869D7458-6787-46DF-96AB-3818E348BC33}" type="pres">
      <dgm:prSet presAssocID="{8C6A9C72-900B-4EF0-A00E-9C27EF174C68}" presName="cycle" presStyleCnt="0">
        <dgm:presLayoutVars>
          <dgm:dir/>
          <dgm:resizeHandles val="exact"/>
        </dgm:presLayoutVars>
      </dgm:prSet>
      <dgm:spPr/>
    </dgm:pt>
    <dgm:pt modelId="{6CD9A7F7-E6E8-4A62-BF29-CBA468F9E432}" type="pres">
      <dgm:prSet presAssocID="{DCD768E4-D95B-48F3-AB00-14FFB55AA904}" presName="node" presStyleLbl="node1" presStyleIdx="0" presStyleCnt="8">
        <dgm:presLayoutVars>
          <dgm:bulletEnabled val="1"/>
        </dgm:presLayoutVars>
      </dgm:prSet>
      <dgm:spPr/>
    </dgm:pt>
    <dgm:pt modelId="{7866A25A-FFC7-4769-8F7C-4625A3697CE8}" type="pres">
      <dgm:prSet presAssocID="{EB75E240-921A-408C-B905-2C27AE25E244}" presName="sibTrans" presStyleLbl="sibTrans2D1" presStyleIdx="0" presStyleCnt="8"/>
      <dgm:spPr/>
    </dgm:pt>
    <dgm:pt modelId="{1FE95DEE-5A0D-40F5-A778-0B6052C6DB8B}" type="pres">
      <dgm:prSet presAssocID="{EB75E240-921A-408C-B905-2C27AE25E244}" presName="connectorText" presStyleLbl="sibTrans2D1" presStyleIdx="0" presStyleCnt="8"/>
      <dgm:spPr/>
    </dgm:pt>
    <dgm:pt modelId="{21A00489-1431-47EA-9651-16163581CF49}" type="pres">
      <dgm:prSet presAssocID="{F9F1CA40-6DD6-4793-9B83-0375D9A7BD28}" presName="node" presStyleLbl="node1" presStyleIdx="1" presStyleCnt="8">
        <dgm:presLayoutVars>
          <dgm:bulletEnabled val="1"/>
        </dgm:presLayoutVars>
      </dgm:prSet>
      <dgm:spPr/>
    </dgm:pt>
    <dgm:pt modelId="{32A0618F-5033-49B1-8A53-2C251EBA9B83}" type="pres">
      <dgm:prSet presAssocID="{0EF666DB-F022-48DF-ABF4-23E6796142D5}" presName="sibTrans" presStyleLbl="sibTrans2D1" presStyleIdx="1" presStyleCnt="8"/>
      <dgm:spPr/>
    </dgm:pt>
    <dgm:pt modelId="{81E1BAC9-EEB5-41B2-A386-5B5C6ED1E922}" type="pres">
      <dgm:prSet presAssocID="{0EF666DB-F022-48DF-ABF4-23E6796142D5}" presName="connectorText" presStyleLbl="sibTrans2D1" presStyleIdx="1" presStyleCnt="8"/>
      <dgm:spPr/>
    </dgm:pt>
    <dgm:pt modelId="{EA86C29E-90E8-40B0-89F5-47087417D4B6}" type="pres">
      <dgm:prSet presAssocID="{E502CC24-9058-4B70-9A11-89A2FD6DCF27}" presName="node" presStyleLbl="node1" presStyleIdx="2" presStyleCnt="8">
        <dgm:presLayoutVars>
          <dgm:bulletEnabled val="1"/>
        </dgm:presLayoutVars>
      </dgm:prSet>
      <dgm:spPr/>
    </dgm:pt>
    <dgm:pt modelId="{285D94F6-1A13-4A1E-8335-5FD262C056B7}" type="pres">
      <dgm:prSet presAssocID="{BA570205-1822-4B8E-A095-3FA25BE6A75D}" presName="sibTrans" presStyleLbl="sibTrans2D1" presStyleIdx="2" presStyleCnt="8"/>
      <dgm:spPr/>
    </dgm:pt>
    <dgm:pt modelId="{9CA4A278-93CC-4FE2-9B0E-4520DE908BBA}" type="pres">
      <dgm:prSet presAssocID="{BA570205-1822-4B8E-A095-3FA25BE6A75D}" presName="connectorText" presStyleLbl="sibTrans2D1" presStyleIdx="2" presStyleCnt="8"/>
      <dgm:spPr/>
    </dgm:pt>
    <dgm:pt modelId="{47F24595-1A4E-421A-8778-EE2CE723728B}" type="pres">
      <dgm:prSet presAssocID="{618DD95B-5E2A-4126-A2D0-F25B23A7D667}" presName="node" presStyleLbl="node1" presStyleIdx="3" presStyleCnt="8">
        <dgm:presLayoutVars>
          <dgm:bulletEnabled val="1"/>
        </dgm:presLayoutVars>
      </dgm:prSet>
      <dgm:spPr/>
    </dgm:pt>
    <dgm:pt modelId="{0152A18F-A5CB-4A3D-ABC4-8F098FEFAFD8}" type="pres">
      <dgm:prSet presAssocID="{CF55EAB2-474C-4221-97C8-59A1F4A85702}" presName="sibTrans" presStyleLbl="sibTrans2D1" presStyleIdx="3" presStyleCnt="8"/>
      <dgm:spPr/>
    </dgm:pt>
    <dgm:pt modelId="{2D8C3570-83F5-4639-A496-2642E187C9FC}" type="pres">
      <dgm:prSet presAssocID="{CF55EAB2-474C-4221-97C8-59A1F4A85702}" presName="connectorText" presStyleLbl="sibTrans2D1" presStyleIdx="3" presStyleCnt="8"/>
      <dgm:spPr/>
    </dgm:pt>
    <dgm:pt modelId="{598A9D39-0994-49B0-921F-02C433877E47}" type="pres">
      <dgm:prSet presAssocID="{1B21B057-6206-4113-8BEC-9A1F244699E4}" presName="node" presStyleLbl="node1" presStyleIdx="4" presStyleCnt="8">
        <dgm:presLayoutVars>
          <dgm:bulletEnabled val="1"/>
        </dgm:presLayoutVars>
      </dgm:prSet>
      <dgm:spPr/>
    </dgm:pt>
    <dgm:pt modelId="{A9CEA5E9-B5D4-48EC-B34C-173AE35FFB74}" type="pres">
      <dgm:prSet presAssocID="{FD9C82BE-6361-4291-AFAE-F5A2E92B123B}" presName="sibTrans" presStyleLbl="sibTrans2D1" presStyleIdx="4" presStyleCnt="8"/>
      <dgm:spPr/>
    </dgm:pt>
    <dgm:pt modelId="{F8CECC9A-E128-497B-B80F-037498EF53F6}" type="pres">
      <dgm:prSet presAssocID="{FD9C82BE-6361-4291-AFAE-F5A2E92B123B}" presName="connectorText" presStyleLbl="sibTrans2D1" presStyleIdx="4" presStyleCnt="8"/>
      <dgm:spPr/>
    </dgm:pt>
    <dgm:pt modelId="{D7B685AA-520D-4BDF-A5D4-53385E102AFC}" type="pres">
      <dgm:prSet presAssocID="{25B22A73-EB38-406E-94BE-2F0126576412}" presName="node" presStyleLbl="node1" presStyleIdx="5" presStyleCnt="8">
        <dgm:presLayoutVars>
          <dgm:bulletEnabled val="1"/>
        </dgm:presLayoutVars>
      </dgm:prSet>
      <dgm:spPr/>
    </dgm:pt>
    <dgm:pt modelId="{847FAC1F-C8E9-47B9-B5D5-F149A3E64484}" type="pres">
      <dgm:prSet presAssocID="{F06D1378-457D-4941-8E63-19A5343B2639}" presName="sibTrans" presStyleLbl="sibTrans2D1" presStyleIdx="5" presStyleCnt="8"/>
      <dgm:spPr/>
    </dgm:pt>
    <dgm:pt modelId="{75AACCF6-6750-4267-97A4-D69484947D14}" type="pres">
      <dgm:prSet presAssocID="{F06D1378-457D-4941-8E63-19A5343B2639}" presName="connectorText" presStyleLbl="sibTrans2D1" presStyleIdx="5" presStyleCnt="8"/>
      <dgm:spPr/>
    </dgm:pt>
    <dgm:pt modelId="{54C4E579-167D-45CF-A032-8156FE0F188D}" type="pres">
      <dgm:prSet presAssocID="{227D76BB-C44F-4E99-8DE8-18E3EC8398DA}" presName="node" presStyleLbl="node1" presStyleIdx="6" presStyleCnt="8">
        <dgm:presLayoutVars>
          <dgm:bulletEnabled val="1"/>
        </dgm:presLayoutVars>
      </dgm:prSet>
      <dgm:spPr/>
    </dgm:pt>
    <dgm:pt modelId="{CDF85F00-B008-4C4F-8875-89B13AF80EA4}" type="pres">
      <dgm:prSet presAssocID="{4A6297DB-FB67-4714-85C2-B5E1EA6B198A}" presName="sibTrans" presStyleLbl="sibTrans2D1" presStyleIdx="6" presStyleCnt="8"/>
      <dgm:spPr/>
    </dgm:pt>
    <dgm:pt modelId="{78626A18-1F6B-4681-9B55-9CBE3081EFD6}" type="pres">
      <dgm:prSet presAssocID="{4A6297DB-FB67-4714-85C2-B5E1EA6B198A}" presName="connectorText" presStyleLbl="sibTrans2D1" presStyleIdx="6" presStyleCnt="8"/>
      <dgm:spPr/>
    </dgm:pt>
    <dgm:pt modelId="{4A26E505-9373-462D-A423-4166B7042470}" type="pres">
      <dgm:prSet presAssocID="{9C681312-772D-48A4-B559-A09469B58A3B}" presName="node" presStyleLbl="node1" presStyleIdx="7" presStyleCnt="8">
        <dgm:presLayoutVars>
          <dgm:bulletEnabled val="1"/>
        </dgm:presLayoutVars>
      </dgm:prSet>
      <dgm:spPr/>
    </dgm:pt>
    <dgm:pt modelId="{C15C1F83-6C33-4E6B-A24E-10E700ECA43E}" type="pres">
      <dgm:prSet presAssocID="{DBCA6990-346E-4C46-ABB0-4155732EBB36}" presName="sibTrans" presStyleLbl="sibTrans2D1" presStyleIdx="7" presStyleCnt="8"/>
      <dgm:spPr/>
    </dgm:pt>
    <dgm:pt modelId="{43E076B8-15CB-4625-BAA4-26C64440A7BF}" type="pres">
      <dgm:prSet presAssocID="{DBCA6990-346E-4C46-ABB0-4155732EBB36}" presName="connectorText" presStyleLbl="sibTrans2D1" presStyleIdx="7" presStyleCnt="8"/>
      <dgm:spPr/>
    </dgm:pt>
  </dgm:ptLst>
  <dgm:cxnLst>
    <dgm:cxn modelId="{44B88501-347A-45B6-A809-F943C3A78ED8}" type="presOf" srcId="{BA570205-1822-4B8E-A095-3FA25BE6A75D}" destId="{9CA4A278-93CC-4FE2-9B0E-4520DE908BBA}" srcOrd="1" destOrd="0" presId="urn:microsoft.com/office/officeart/2005/8/layout/cycle2"/>
    <dgm:cxn modelId="{F0B0C903-A421-4AF6-AFC3-51FB68AEDFBD}" type="presOf" srcId="{BA570205-1822-4B8E-A095-3FA25BE6A75D}" destId="{285D94F6-1A13-4A1E-8335-5FD262C056B7}" srcOrd="0" destOrd="0" presId="urn:microsoft.com/office/officeart/2005/8/layout/cycle2"/>
    <dgm:cxn modelId="{76AC7515-6ECE-403F-B597-A3B47459C349}" type="presOf" srcId="{9C681312-772D-48A4-B559-A09469B58A3B}" destId="{4A26E505-9373-462D-A423-4166B7042470}" srcOrd="0" destOrd="0" presId="urn:microsoft.com/office/officeart/2005/8/layout/cycle2"/>
    <dgm:cxn modelId="{60130D16-0E00-4FB9-ADF0-F8A8F1124C3B}" srcId="{8C6A9C72-900B-4EF0-A00E-9C27EF174C68}" destId="{227D76BB-C44F-4E99-8DE8-18E3EC8398DA}" srcOrd="6" destOrd="0" parTransId="{838CF97B-79EE-42C2-BCDD-A984713A24ED}" sibTransId="{4A6297DB-FB67-4714-85C2-B5E1EA6B198A}"/>
    <dgm:cxn modelId="{0D876719-8E98-42C4-9C9D-1CE344088AAA}" type="presOf" srcId="{EB75E240-921A-408C-B905-2C27AE25E244}" destId="{7866A25A-FFC7-4769-8F7C-4625A3697CE8}" srcOrd="0" destOrd="0" presId="urn:microsoft.com/office/officeart/2005/8/layout/cycle2"/>
    <dgm:cxn modelId="{6164E236-AEEF-4ACB-B2BE-A7795B9D6129}" srcId="{8C6A9C72-900B-4EF0-A00E-9C27EF174C68}" destId="{618DD95B-5E2A-4126-A2D0-F25B23A7D667}" srcOrd="3" destOrd="0" parTransId="{BCFF7770-7792-41DC-8FB5-E149931D9C27}" sibTransId="{CF55EAB2-474C-4221-97C8-59A1F4A85702}"/>
    <dgm:cxn modelId="{A9ABE03F-9650-4E7E-B7BB-A11674CB6D85}" type="presOf" srcId="{618DD95B-5E2A-4126-A2D0-F25B23A7D667}" destId="{47F24595-1A4E-421A-8778-EE2CE723728B}" srcOrd="0" destOrd="0" presId="urn:microsoft.com/office/officeart/2005/8/layout/cycle2"/>
    <dgm:cxn modelId="{4AE1B15B-DBA1-4FD4-AEAB-621D2688A6BE}" type="presOf" srcId="{EB75E240-921A-408C-B905-2C27AE25E244}" destId="{1FE95DEE-5A0D-40F5-A778-0B6052C6DB8B}" srcOrd="1" destOrd="0" presId="urn:microsoft.com/office/officeart/2005/8/layout/cycle2"/>
    <dgm:cxn modelId="{C9139048-FED6-4652-BE6A-FC8187A6B92E}" type="presOf" srcId="{F9F1CA40-6DD6-4793-9B83-0375D9A7BD28}" destId="{21A00489-1431-47EA-9651-16163581CF49}" srcOrd="0" destOrd="0" presId="urn:microsoft.com/office/officeart/2005/8/layout/cycle2"/>
    <dgm:cxn modelId="{F628566E-C967-455F-9E68-0E1C80A22014}" type="presOf" srcId="{0EF666DB-F022-48DF-ABF4-23E6796142D5}" destId="{32A0618F-5033-49B1-8A53-2C251EBA9B83}" srcOrd="0" destOrd="0" presId="urn:microsoft.com/office/officeart/2005/8/layout/cycle2"/>
    <dgm:cxn modelId="{0035AF76-2DEC-4269-BE6F-CDD8AE761C4E}" type="presOf" srcId="{4A6297DB-FB67-4714-85C2-B5E1EA6B198A}" destId="{78626A18-1F6B-4681-9B55-9CBE3081EFD6}" srcOrd="1" destOrd="0" presId="urn:microsoft.com/office/officeart/2005/8/layout/cycle2"/>
    <dgm:cxn modelId="{43311777-B955-4D60-86D2-AB5C5BD83EEF}" srcId="{8C6A9C72-900B-4EF0-A00E-9C27EF174C68}" destId="{9C681312-772D-48A4-B559-A09469B58A3B}" srcOrd="7" destOrd="0" parTransId="{9E66667F-90A9-4D72-85CD-E604AB6CC02D}" sibTransId="{DBCA6990-346E-4C46-ABB0-4155732EBB36}"/>
    <dgm:cxn modelId="{02B71459-04B7-413A-9913-BB9DA261DC4C}" type="presOf" srcId="{FD9C82BE-6361-4291-AFAE-F5A2E92B123B}" destId="{F8CECC9A-E128-497B-B80F-037498EF53F6}" srcOrd="1" destOrd="0" presId="urn:microsoft.com/office/officeart/2005/8/layout/cycle2"/>
    <dgm:cxn modelId="{8C82245A-9A13-4338-8FD5-17BE97BBF0EF}" type="presOf" srcId="{0EF666DB-F022-48DF-ABF4-23E6796142D5}" destId="{81E1BAC9-EEB5-41B2-A386-5B5C6ED1E922}" srcOrd="1" destOrd="0" presId="urn:microsoft.com/office/officeart/2005/8/layout/cycle2"/>
    <dgm:cxn modelId="{5EBD5086-D409-49F9-911E-B33208C5F7A2}" type="presOf" srcId="{F06D1378-457D-4941-8E63-19A5343B2639}" destId="{847FAC1F-C8E9-47B9-B5D5-F149A3E64484}" srcOrd="0" destOrd="0" presId="urn:microsoft.com/office/officeart/2005/8/layout/cycle2"/>
    <dgm:cxn modelId="{D1B42E88-1517-4D53-8E9D-6745922AD0F9}" type="presOf" srcId="{4A6297DB-FB67-4714-85C2-B5E1EA6B198A}" destId="{CDF85F00-B008-4C4F-8875-89B13AF80EA4}" srcOrd="0" destOrd="0" presId="urn:microsoft.com/office/officeart/2005/8/layout/cycle2"/>
    <dgm:cxn modelId="{9D66258B-DBA2-43E7-8234-9FC3465F03E1}" type="presOf" srcId="{25B22A73-EB38-406E-94BE-2F0126576412}" destId="{D7B685AA-520D-4BDF-A5D4-53385E102AFC}" srcOrd="0" destOrd="0" presId="urn:microsoft.com/office/officeart/2005/8/layout/cycle2"/>
    <dgm:cxn modelId="{164BCA8D-E02C-44BC-AE2D-927D5074D777}" type="presOf" srcId="{CF55EAB2-474C-4221-97C8-59A1F4A85702}" destId="{0152A18F-A5CB-4A3D-ABC4-8F098FEFAFD8}" srcOrd="0" destOrd="0" presId="urn:microsoft.com/office/officeart/2005/8/layout/cycle2"/>
    <dgm:cxn modelId="{C9923CA1-1DD3-44DD-B30E-690A31318FA0}" srcId="{8C6A9C72-900B-4EF0-A00E-9C27EF174C68}" destId="{F9F1CA40-6DD6-4793-9B83-0375D9A7BD28}" srcOrd="1" destOrd="0" parTransId="{DDDD6459-D2DB-4019-967C-3B7273FB407A}" sibTransId="{0EF666DB-F022-48DF-ABF4-23E6796142D5}"/>
    <dgm:cxn modelId="{4E6790A5-5000-48E8-9386-98E7EE6C80A7}" type="presOf" srcId="{FD9C82BE-6361-4291-AFAE-F5A2E92B123B}" destId="{A9CEA5E9-B5D4-48EC-B34C-173AE35FFB74}" srcOrd="0" destOrd="0" presId="urn:microsoft.com/office/officeart/2005/8/layout/cycle2"/>
    <dgm:cxn modelId="{D16E16B5-F032-4B08-8787-A2F950765254}" type="presOf" srcId="{DBCA6990-346E-4C46-ABB0-4155732EBB36}" destId="{43E076B8-15CB-4625-BAA4-26C64440A7BF}" srcOrd="1" destOrd="0" presId="urn:microsoft.com/office/officeart/2005/8/layout/cycle2"/>
    <dgm:cxn modelId="{D78036B9-A3A7-410E-854A-FFBA1D031106}" type="presOf" srcId="{8C6A9C72-900B-4EF0-A00E-9C27EF174C68}" destId="{869D7458-6787-46DF-96AB-3818E348BC33}" srcOrd="0" destOrd="0" presId="urn:microsoft.com/office/officeart/2005/8/layout/cycle2"/>
    <dgm:cxn modelId="{3298CDC1-EB7B-4479-B341-C648D12C8C82}" srcId="{8C6A9C72-900B-4EF0-A00E-9C27EF174C68}" destId="{1B21B057-6206-4113-8BEC-9A1F244699E4}" srcOrd="4" destOrd="0" parTransId="{BA5BE7CA-3062-4D0C-B392-FF81FA5A8CF3}" sibTransId="{FD9C82BE-6361-4291-AFAE-F5A2E92B123B}"/>
    <dgm:cxn modelId="{38090ECA-46D6-4992-95DE-D288F193EDA8}" srcId="{8C6A9C72-900B-4EF0-A00E-9C27EF174C68}" destId="{E502CC24-9058-4B70-9A11-89A2FD6DCF27}" srcOrd="2" destOrd="0" parTransId="{443296AA-C985-4E8B-B8B5-8BA58BC6A5C8}" sibTransId="{BA570205-1822-4B8E-A095-3FA25BE6A75D}"/>
    <dgm:cxn modelId="{80C6CBD0-7F25-486C-9DA1-3F28520E495A}" type="presOf" srcId="{1B21B057-6206-4113-8BEC-9A1F244699E4}" destId="{598A9D39-0994-49B0-921F-02C433877E47}" srcOrd="0" destOrd="0" presId="urn:microsoft.com/office/officeart/2005/8/layout/cycle2"/>
    <dgm:cxn modelId="{D5C069D8-AA4F-4967-B92C-EBC47E336A4C}" type="presOf" srcId="{DBCA6990-346E-4C46-ABB0-4155732EBB36}" destId="{C15C1F83-6C33-4E6B-A24E-10E700ECA43E}" srcOrd="0" destOrd="0" presId="urn:microsoft.com/office/officeart/2005/8/layout/cycle2"/>
    <dgm:cxn modelId="{9BB2E2D9-E3DD-490A-A68A-603D18E50B0E}" type="presOf" srcId="{F06D1378-457D-4941-8E63-19A5343B2639}" destId="{75AACCF6-6750-4267-97A4-D69484947D14}" srcOrd="1" destOrd="0" presId="urn:microsoft.com/office/officeart/2005/8/layout/cycle2"/>
    <dgm:cxn modelId="{B8A4D1DB-5F22-499A-883F-D3556E9A528E}" type="presOf" srcId="{CF55EAB2-474C-4221-97C8-59A1F4A85702}" destId="{2D8C3570-83F5-4639-A496-2642E187C9FC}" srcOrd="1" destOrd="0" presId="urn:microsoft.com/office/officeart/2005/8/layout/cycle2"/>
    <dgm:cxn modelId="{82D5E4E1-68FA-4356-B4D6-6277AACBFDE0}" srcId="{8C6A9C72-900B-4EF0-A00E-9C27EF174C68}" destId="{25B22A73-EB38-406E-94BE-2F0126576412}" srcOrd="5" destOrd="0" parTransId="{32A1A24F-CDA0-4C94-A3B7-2D74D9A3A414}" sibTransId="{F06D1378-457D-4941-8E63-19A5343B2639}"/>
    <dgm:cxn modelId="{7D3AAAE3-9280-4716-8D25-31E1E2E5C5F5}" type="presOf" srcId="{E502CC24-9058-4B70-9A11-89A2FD6DCF27}" destId="{EA86C29E-90E8-40B0-89F5-47087417D4B6}" srcOrd="0" destOrd="0" presId="urn:microsoft.com/office/officeart/2005/8/layout/cycle2"/>
    <dgm:cxn modelId="{7EB569F1-1A90-4901-9C16-B30A2795468D}" type="presOf" srcId="{227D76BB-C44F-4E99-8DE8-18E3EC8398DA}" destId="{54C4E579-167D-45CF-A032-8156FE0F188D}" srcOrd="0" destOrd="0" presId="urn:microsoft.com/office/officeart/2005/8/layout/cycle2"/>
    <dgm:cxn modelId="{39761FF3-DF8E-431C-A0FE-D40C0A23DBE2}" type="presOf" srcId="{DCD768E4-D95B-48F3-AB00-14FFB55AA904}" destId="{6CD9A7F7-E6E8-4A62-BF29-CBA468F9E432}" srcOrd="0" destOrd="0" presId="urn:microsoft.com/office/officeart/2005/8/layout/cycle2"/>
    <dgm:cxn modelId="{97080BF7-10BE-4DFC-BC74-0C67B1E6B2CD}" srcId="{8C6A9C72-900B-4EF0-A00E-9C27EF174C68}" destId="{DCD768E4-D95B-48F3-AB00-14FFB55AA904}" srcOrd="0" destOrd="0" parTransId="{70141667-C148-422A-AE1D-BB43D2FCE240}" sibTransId="{EB75E240-921A-408C-B905-2C27AE25E244}"/>
    <dgm:cxn modelId="{7BD1B85A-E464-4BDA-A268-38C6EBD096A9}" type="presParOf" srcId="{869D7458-6787-46DF-96AB-3818E348BC33}" destId="{6CD9A7F7-E6E8-4A62-BF29-CBA468F9E432}" srcOrd="0" destOrd="0" presId="urn:microsoft.com/office/officeart/2005/8/layout/cycle2"/>
    <dgm:cxn modelId="{725B88D1-773F-4A92-BE75-ECDBE8220520}" type="presParOf" srcId="{869D7458-6787-46DF-96AB-3818E348BC33}" destId="{7866A25A-FFC7-4769-8F7C-4625A3697CE8}" srcOrd="1" destOrd="0" presId="urn:microsoft.com/office/officeart/2005/8/layout/cycle2"/>
    <dgm:cxn modelId="{C3F50079-68A1-4B7C-A878-607CC94CB115}" type="presParOf" srcId="{7866A25A-FFC7-4769-8F7C-4625A3697CE8}" destId="{1FE95DEE-5A0D-40F5-A778-0B6052C6DB8B}" srcOrd="0" destOrd="0" presId="urn:microsoft.com/office/officeart/2005/8/layout/cycle2"/>
    <dgm:cxn modelId="{47F0AD2D-D73F-460F-A9D5-E18A089E8B01}" type="presParOf" srcId="{869D7458-6787-46DF-96AB-3818E348BC33}" destId="{21A00489-1431-47EA-9651-16163581CF49}" srcOrd="2" destOrd="0" presId="urn:microsoft.com/office/officeart/2005/8/layout/cycle2"/>
    <dgm:cxn modelId="{7FF2BED4-045F-4E3F-9A01-C9B5645240E6}" type="presParOf" srcId="{869D7458-6787-46DF-96AB-3818E348BC33}" destId="{32A0618F-5033-49B1-8A53-2C251EBA9B83}" srcOrd="3" destOrd="0" presId="urn:microsoft.com/office/officeart/2005/8/layout/cycle2"/>
    <dgm:cxn modelId="{7C085DE7-F6DC-4E4B-9A2C-A57D243F75C1}" type="presParOf" srcId="{32A0618F-5033-49B1-8A53-2C251EBA9B83}" destId="{81E1BAC9-EEB5-41B2-A386-5B5C6ED1E922}" srcOrd="0" destOrd="0" presId="urn:microsoft.com/office/officeart/2005/8/layout/cycle2"/>
    <dgm:cxn modelId="{3E048CDA-0DD7-4CF4-A81F-DBCA39DE7A72}" type="presParOf" srcId="{869D7458-6787-46DF-96AB-3818E348BC33}" destId="{EA86C29E-90E8-40B0-89F5-47087417D4B6}" srcOrd="4" destOrd="0" presId="urn:microsoft.com/office/officeart/2005/8/layout/cycle2"/>
    <dgm:cxn modelId="{2B2C479D-5B1E-4557-B3BB-71390AAE82E2}" type="presParOf" srcId="{869D7458-6787-46DF-96AB-3818E348BC33}" destId="{285D94F6-1A13-4A1E-8335-5FD262C056B7}" srcOrd="5" destOrd="0" presId="urn:microsoft.com/office/officeart/2005/8/layout/cycle2"/>
    <dgm:cxn modelId="{6D150F63-065E-4389-9F3F-FD4F7D24005F}" type="presParOf" srcId="{285D94F6-1A13-4A1E-8335-5FD262C056B7}" destId="{9CA4A278-93CC-4FE2-9B0E-4520DE908BBA}" srcOrd="0" destOrd="0" presId="urn:microsoft.com/office/officeart/2005/8/layout/cycle2"/>
    <dgm:cxn modelId="{B924AA3B-2F52-4A30-A81C-50013D46EC5B}" type="presParOf" srcId="{869D7458-6787-46DF-96AB-3818E348BC33}" destId="{47F24595-1A4E-421A-8778-EE2CE723728B}" srcOrd="6" destOrd="0" presId="urn:microsoft.com/office/officeart/2005/8/layout/cycle2"/>
    <dgm:cxn modelId="{0EF025EF-3FA4-41F4-8393-45BE95E70E93}" type="presParOf" srcId="{869D7458-6787-46DF-96AB-3818E348BC33}" destId="{0152A18F-A5CB-4A3D-ABC4-8F098FEFAFD8}" srcOrd="7" destOrd="0" presId="urn:microsoft.com/office/officeart/2005/8/layout/cycle2"/>
    <dgm:cxn modelId="{915522B3-B39A-4ADF-9E4D-90F5E3EC44F5}" type="presParOf" srcId="{0152A18F-A5CB-4A3D-ABC4-8F098FEFAFD8}" destId="{2D8C3570-83F5-4639-A496-2642E187C9FC}" srcOrd="0" destOrd="0" presId="urn:microsoft.com/office/officeart/2005/8/layout/cycle2"/>
    <dgm:cxn modelId="{929F2BD6-3434-4DFB-91E2-8CE7659C061A}" type="presParOf" srcId="{869D7458-6787-46DF-96AB-3818E348BC33}" destId="{598A9D39-0994-49B0-921F-02C433877E47}" srcOrd="8" destOrd="0" presId="urn:microsoft.com/office/officeart/2005/8/layout/cycle2"/>
    <dgm:cxn modelId="{A94CF84F-3228-42A1-8D4D-7148979952EA}" type="presParOf" srcId="{869D7458-6787-46DF-96AB-3818E348BC33}" destId="{A9CEA5E9-B5D4-48EC-B34C-173AE35FFB74}" srcOrd="9" destOrd="0" presId="urn:microsoft.com/office/officeart/2005/8/layout/cycle2"/>
    <dgm:cxn modelId="{92201BDE-A01D-4B1B-BDA6-6CDBEF473615}" type="presParOf" srcId="{A9CEA5E9-B5D4-48EC-B34C-173AE35FFB74}" destId="{F8CECC9A-E128-497B-B80F-037498EF53F6}" srcOrd="0" destOrd="0" presId="urn:microsoft.com/office/officeart/2005/8/layout/cycle2"/>
    <dgm:cxn modelId="{4F969855-82D1-4D78-8961-C998FB5F3521}" type="presParOf" srcId="{869D7458-6787-46DF-96AB-3818E348BC33}" destId="{D7B685AA-520D-4BDF-A5D4-53385E102AFC}" srcOrd="10" destOrd="0" presId="urn:microsoft.com/office/officeart/2005/8/layout/cycle2"/>
    <dgm:cxn modelId="{A29CD69F-76C9-42CB-A3DF-D65E41AD7A0E}" type="presParOf" srcId="{869D7458-6787-46DF-96AB-3818E348BC33}" destId="{847FAC1F-C8E9-47B9-B5D5-F149A3E64484}" srcOrd="11" destOrd="0" presId="urn:microsoft.com/office/officeart/2005/8/layout/cycle2"/>
    <dgm:cxn modelId="{098557E8-BF5A-49BE-89E9-AC2E3DCD6A94}" type="presParOf" srcId="{847FAC1F-C8E9-47B9-B5D5-F149A3E64484}" destId="{75AACCF6-6750-4267-97A4-D69484947D14}" srcOrd="0" destOrd="0" presId="urn:microsoft.com/office/officeart/2005/8/layout/cycle2"/>
    <dgm:cxn modelId="{BEB6DD0F-AB3E-45A9-8849-DBC89CCC0920}" type="presParOf" srcId="{869D7458-6787-46DF-96AB-3818E348BC33}" destId="{54C4E579-167D-45CF-A032-8156FE0F188D}" srcOrd="12" destOrd="0" presId="urn:microsoft.com/office/officeart/2005/8/layout/cycle2"/>
    <dgm:cxn modelId="{0174629A-79C0-4558-8AB5-DD63B01246F3}" type="presParOf" srcId="{869D7458-6787-46DF-96AB-3818E348BC33}" destId="{CDF85F00-B008-4C4F-8875-89B13AF80EA4}" srcOrd="13" destOrd="0" presId="urn:microsoft.com/office/officeart/2005/8/layout/cycle2"/>
    <dgm:cxn modelId="{8434D86B-1CC8-4A0A-AC0D-0C0F18F76100}" type="presParOf" srcId="{CDF85F00-B008-4C4F-8875-89B13AF80EA4}" destId="{78626A18-1F6B-4681-9B55-9CBE3081EFD6}" srcOrd="0" destOrd="0" presId="urn:microsoft.com/office/officeart/2005/8/layout/cycle2"/>
    <dgm:cxn modelId="{B1B6228F-B327-4A3B-A8C1-42A55E5FAC9D}" type="presParOf" srcId="{869D7458-6787-46DF-96AB-3818E348BC33}" destId="{4A26E505-9373-462D-A423-4166B7042470}" srcOrd="14" destOrd="0" presId="urn:microsoft.com/office/officeart/2005/8/layout/cycle2"/>
    <dgm:cxn modelId="{A950E946-405D-4B46-AA6C-7CD1B6F83D24}" type="presParOf" srcId="{869D7458-6787-46DF-96AB-3818E348BC33}" destId="{C15C1F83-6C33-4E6B-A24E-10E700ECA43E}" srcOrd="15" destOrd="0" presId="urn:microsoft.com/office/officeart/2005/8/layout/cycle2"/>
    <dgm:cxn modelId="{FD6BCA70-A7A9-483A-AEB1-A4279A18249E}" type="presParOf" srcId="{C15C1F83-6C33-4E6B-A24E-10E700ECA43E}" destId="{43E076B8-15CB-4625-BAA4-26C64440A7B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3DA31-1BDF-4A7F-8B4C-5984636A01B6}">
      <dsp:nvSpPr>
        <dsp:cNvPr id="0" name=""/>
        <dsp:cNvSpPr/>
      </dsp:nvSpPr>
      <dsp:spPr>
        <a:xfrm>
          <a:off x="0" y="782397"/>
          <a:ext cx="1113960" cy="123036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 dirty="0"/>
            <a:t>預熱</a:t>
          </a:r>
          <a:endParaRPr lang="zh-TW" altLang="en-US" sz="2400" kern="1200" dirty="0"/>
        </a:p>
      </dsp:txBody>
      <dsp:txXfrm>
        <a:off x="32627" y="815024"/>
        <a:ext cx="1048706" cy="1165106"/>
      </dsp:txXfrm>
    </dsp:sp>
    <dsp:sp modelId="{823A0239-B5DF-43D3-AE7E-ACC73D2BAEE2}">
      <dsp:nvSpPr>
        <dsp:cNvPr id="0" name=""/>
        <dsp:cNvSpPr/>
      </dsp:nvSpPr>
      <dsp:spPr>
        <a:xfrm>
          <a:off x="1225356" y="1259446"/>
          <a:ext cx="236159" cy="276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/>
        </a:p>
      </dsp:txBody>
      <dsp:txXfrm>
        <a:off x="1225356" y="1314698"/>
        <a:ext cx="165311" cy="165758"/>
      </dsp:txXfrm>
    </dsp:sp>
    <dsp:sp modelId="{B24DEC0A-381F-40B8-ACD2-146411D1FE7D}">
      <dsp:nvSpPr>
        <dsp:cNvPr id="0" name=""/>
        <dsp:cNvSpPr/>
      </dsp:nvSpPr>
      <dsp:spPr>
        <a:xfrm>
          <a:off x="1559545" y="782397"/>
          <a:ext cx="1113960" cy="123036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98249"/>
            <a:satOff val="-10801"/>
            <a:lumOff val="72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 dirty="0"/>
            <a:t>加豆</a:t>
          </a:r>
          <a:endParaRPr lang="zh-TW" altLang="en-US" sz="2400" kern="1200" dirty="0"/>
        </a:p>
      </dsp:txBody>
      <dsp:txXfrm>
        <a:off x="1592172" y="815024"/>
        <a:ext cx="1048706" cy="1165106"/>
      </dsp:txXfrm>
    </dsp:sp>
    <dsp:sp modelId="{ABC8C5E6-2992-457F-BF8E-B46F1EC7C8A9}">
      <dsp:nvSpPr>
        <dsp:cNvPr id="0" name=""/>
        <dsp:cNvSpPr/>
      </dsp:nvSpPr>
      <dsp:spPr>
        <a:xfrm>
          <a:off x="2784901" y="1259446"/>
          <a:ext cx="236159" cy="276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22744"/>
            <a:satOff val="-13328"/>
            <a:lumOff val="86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/>
        </a:p>
      </dsp:txBody>
      <dsp:txXfrm>
        <a:off x="2784901" y="1314698"/>
        <a:ext cx="165311" cy="165758"/>
      </dsp:txXfrm>
    </dsp:sp>
    <dsp:sp modelId="{CE24BB6E-7625-46B0-B19B-9F14E90F0A80}">
      <dsp:nvSpPr>
        <dsp:cNvPr id="0" name=""/>
        <dsp:cNvSpPr/>
      </dsp:nvSpPr>
      <dsp:spPr>
        <a:xfrm>
          <a:off x="3119090" y="782397"/>
          <a:ext cx="1113960" cy="123036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96498"/>
            <a:satOff val="-21602"/>
            <a:lumOff val="145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 dirty="0"/>
            <a:t>控溫</a:t>
          </a:r>
          <a:endParaRPr lang="zh-TW" altLang="en-US" sz="2400" kern="1200" dirty="0"/>
        </a:p>
      </dsp:txBody>
      <dsp:txXfrm>
        <a:off x="3151717" y="815024"/>
        <a:ext cx="1048706" cy="1165106"/>
      </dsp:txXfrm>
    </dsp:sp>
    <dsp:sp modelId="{9C81A3DE-6852-4CD3-9190-F7F39DC80E91}">
      <dsp:nvSpPr>
        <dsp:cNvPr id="0" name=""/>
        <dsp:cNvSpPr/>
      </dsp:nvSpPr>
      <dsp:spPr>
        <a:xfrm>
          <a:off x="4344446" y="1259446"/>
          <a:ext cx="236159" cy="276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245489"/>
            <a:satOff val="-26656"/>
            <a:lumOff val="17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/>
        </a:p>
      </dsp:txBody>
      <dsp:txXfrm>
        <a:off x="4344446" y="1314698"/>
        <a:ext cx="165311" cy="165758"/>
      </dsp:txXfrm>
    </dsp:sp>
    <dsp:sp modelId="{BC185335-7FC1-40F2-A20E-ED2586F65F25}">
      <dsp:nvSpPr>
        <dsp:cNvPr id="0" name=""/>
        <dsp:cNvSpPr/>
      </dsp:nvSpPr>
      <dsp:spPr>
        <a:xfrm>
          <a:off x="4678635" y="782397"/>
          <a:ext cx="1113960" cy="123036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294747"/>
            <a:satOff val="-32402"/>
            <a:lumOff val="217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 dirty="0"/>
            <a:t>監控時間</a:t>
          </a:r>
          <a:endParaRPr lang="zh-TW" altLang="en-US" sz="2400" kern="1200" dirty="0"/>
        </a:p>
      </dsp:txBody>
      <dsp:txXfrm>
        <a:off x="4711262" y="815024"/>
        <a:ext cx="1048706" cy="1165106"/>
      </dsp:txXfrm>
    </dsp:sp>
    <dsp:sp modelId="{7B5C0F7C-20FF-4886-847D-43C67BC7BFC4}">
      <dsp:nvSpPr>
        <dsp:cNvPr id="0" name=""/>
        <dsp:cNvSpPr/>
      </dsp:nvSpPr>
      <dsp:spPr>
        <a:xfrm>
          <a:off x="5903991" y="1259446"/>
          <a:ext cx="236159" cy="276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368233"/>
            <a:satOff val="-39983"/>
            <a:lumOff val="258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/>
        </a:p>
      </dsp:txBody>
      <dsp:txXfrm>
        <a:off x="5903991" y="1314698"/>
        <a:ext cx="165311" cy="165758"/>
      </dsp:txXfrm>
    </dsp:sp>
    <dsp:sp modelId="{ED7B00B0-6DAD-47D0-81F1-679EBFBCDCEC}">
      <dsp:nvSpPr>
        <dsp:cNvPr id="0" name=""/>
        <dsp:cNvSpPr/>
      </dsp:nvSpPr>
      <dsp:spPr>
        <a:xfrm>
          <a:off x="6238180" y="782397"/>
          <a:ext cx="1113960" cy="123036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392996"/>
            <a:satOff val="-43203"/>
            <a:lumOff val="2903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 dirty="0"/>
            <a:t>轉動</a:t>
          </a:r>
          <a:endParaRPr lang="zh-TW" altLang="en-US" sz="2400" kern="1200" dirty="0"/>
        </a:p>
      </dsp:txBody>
      <dsp:txXfrm>
        <a:off x="6270807" y="815024"/>
        <a:ext cx="1048706" cy="1165106"/>
      </dsp:txXfrm>
    </dsp:sp>
    <dsp:sp modelId="{FC37A343-B5D9-42FC-B2D2-AB9B6BA12425}">
      <dsp:nvSpPr>
        <dsp:cNvPr id="0" name=""/>
        <dsp:cNvSpPr/>
      </dsp:nvSpPr>
      <dsp:spPr>
        <a:xfrm>
          <a:off x="7463537" y="1259446"/>
          <a:ext cx="236159" cy="276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490978"/>
            <a:satOff val="-53311"/>
            <a:lumOff val="344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/>
        </a:p>
      </dsp:txBody>
      <dsp:txXfrm>
        <a:off x="7463537" y="1314698"/>
        <a:ext cx="165311" cy="165758"/>
      </dsp:txXfrm>
    </dsp:sp>
    <dsp:sp modelId="{B6DD6015-E257-4C7C-8DD1-1D62FB2B76A0}">
      <dsp:nvSpPr>
        <dsp:cNvPr id="0" name=""/>
        <dsp:cNvSpPr/>
      </dsp:nvSpPr>
      <dsp:spPr>
        <a:xfrm>
          <a:off x="7797725" y="782397"/>
          <a:ext cx="1113960" cy="123036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491245"/>
            <a:satOff val="-54004"/>
            <a:lumOff val="362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i="0" kern="1200"/>
            <a:t>冷卻</a:t>
          </a:r>
          <a:endParaRPr lang="zh-TW" altLang="en-US" sz="2400" kern="1200" dirty="0"/>
        </a:p>
      </dsp:txBody>
      <dsp:txXfrm>
        <a:off x="7830352" y="815024"/>
        <a:ext cx="1048706" cy="1165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9A7F7-E6E8-4A62-BF29-CBA468F9E432}">
      <dsp:nvSpPr>
        <dsp:cNvPr id="0" name=""/>
        <dsp:cNvSpPr/>
      </dsp:nvSpPr>
      <dsp:spPr>
        <a:xfrm>
          <a:off x="3945108" y="2593"/>
          <a:ext cx="1025183" cy="1025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>
              <a:solidFill>
                <a:schemeClr val="tx1"/>
              </a:solidFill>
            </a:rPr>
            <a:t>盲測咖啡</a:t>
          </a:r>
        </a:p>
      </dsp:txBody>
      <dsp:txXfrm>
        <a:off x="4095243" y="152728"/>
        <a:ext cx="724913" cy="724913"/>
      </dsp:txXfrm>
    </dsp:sp>
    <dsp:sp modelId="{7866A25A-FFC7-4769-8F7C-4625A3697CE8}">
      <dsp:nvSpPr>
        <dsp:cNvPr id="0" name=""/>
        <dsp:cNvSpPr/>
      </dsp:nvSpPr>
      <dsp:spPr>
        <a:xfrm rot="1350000">
          <a:off x="5025527" y="633898"/>
          <a:ext cx="272855" cy="3459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solidFill>
              <a:schemeClr val="tx1"/>
            </a:solidFill>
          </a:endParaRPr>
        </a:p>
      </dsp:txBody>
      <dsp:txXfrm>
        <a:off x="5028642" y="687436"/>
        <a:ext cx="190999" cy="207599"/>
      </dsp:txXfrm>
    </dsp:sp>
    <dsp:sp modelId="{21A00489-1431-47EA-9651-16163581CF49}">
      <dsp:nvSpPr>
        <dsp:cNvPr id="0" name=""/>
        <dsp:cNvSpPr/>
      </dsp:nvSpPr>
      <dsp:spPr>
        <a:xfrm>
          <a:off x="5367887" y="591928"/>
          <a:ext cx="1025183" cy="1025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>
              <a:solidFill>
                <a:schemeClr val="tx1"/>
              </a:solidFill>
            </a:rPr>
            <a:t>準備品嚐環境</a:t>
          </a:r>
        </a:p>
      </dsp:txBody>
      <dsp:txXfrm>
        <a:off x="5518022" y="742063"/>
        <a:ext cx="724913" cy="724913"/>
      </dsp:txXfrm>
    </dsp:sp>
    <dsp:sp modelId="{32A0618F-5033-49B1-8A53-2C251EBA9B83}">
      <dsp:nvSpPr>
        <dsp:cNvPr id="0" name=""/>
        <dsp:cNvSpPr/>
      </dsp:nvSpPr>
      <dsp:spPr>
        <a:xfrm rot="4050000">
          <a:off x="6035763" y="1635775"/>
          <a:ext cx="272855" cy="3459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solidFill>
              <a:schemeClr val="tx1"/>
            </a:solidFill>
          </a:endParaRPr>
        </a:p>
      </dsp:txBody>
      <dsp:txXfrm>
        <a:off x="6061029" y="1667162"/>
        <a:ext cx="190999" cy="207599"/>
      </dsp:txXfrm>
    </dsp:sp>
    <dsp:sp modelId="{EA86C29E-90E8-40B0-89F5-47087417D4B6}">
      <dsp:nvSpPr>
        <dsp:cNvPr id="0" name=""/>
        <dsp:cNvSpPr/>
      </dsp:nvSpPr>
      <dsp:spPr>
        <a:xfrm>
          <a:off x="5957222" y="2014708"/>
          <a:ext cx="1025183" cy="1025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>
              <a:solidFill>
                <a:schemeClr val="tx1"/>
              </a:solidFill>
            </a:rPr>
            <a:t>確定品嚐方法</a:t>
          </a:r>
        </a:p>
      </dsp:txBody>
      <dsp:txXfrm>
        <a:off x="6107357" y="2164843"/>
        <a:ext cx="724913" cy="724913"/>
      </dsp:txXfrm>
    </dsp:sp>
    <dsp:sp modelId="{285D94F6-1A13-4A1E-8335-5FD262C056B7}">
      <dsp:nvSpPr>
        <dsp:cNvPr id="0" name=""/>
        <dsp:cNvSpPr/>
      </dsp:nvSpPr>
      <dsp:spPr>
        <a:xfrm rot="6750000">
          <a:off x="6041674" y="3058555"/>
          <a:ext cx="272855" cy="3459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solidFill>
              <a:schemeClr val="tx1"/>
            </a:solidFill>
          </a:endParaRPr>
        </a:p>
      </dsp:txBody>
      <dsp:txXfrm rot="10800000">
        <a:off x="6098264" y="3089942"/>
        <a:ext cx="190999" cy="207599"/>
      </dsp:txXfrm>
    </dsp:sp>
    <dsp:sp modelId="{47F24595-1A4E-421A-8778-EE2CE723728B}">
      <dsp:nvSpPr>
        <dsp:cNvPr id="0" name=""/>
        <dsp:cNvSpPr/>
      </dsp:nvSpPr>
      <dsp:spPr>
        <a:xfrm>
          <a:off x="5367887" y="3437487"/>
          <a:ext cx="1025183" cy="1025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>
              <a:solidFill>
                <a:schemeClr val="tx1"/>
              </a:solidFill>
            </a:rPr>
            <a:t>觀察外觀嗅香氣</a:t>
          </a:r>
        </a:p>
      </dsp:txBody>
      <dsp:txXfrm>
        <a:off x="5518022" y="3587622"/>
        <a:ext cx="724913" cy="724913"/>
      </dsp:txXfrm>
    </dsp:sp>
    <dsp:sp modelId="{0152A18F-A5CB-4A3D-ABC4-8F098FEFAFD8}">
      <dsp:nvSpPr>
        <dsp:cNvPr id="0" name=""/>
        <dsp:cNvSpPr/>
      </dsp:nvSpPr>
      <dsp:spPr>
        <a:xfrm rot="9450000">
          <a:off x="5039796" y="4068791"/>
          <a:ext cx="272855" cy="3459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solidFill>
              <a:schemeClr val="tx1"/>
            </a:solidFill>
          </a:endParaRPr>
        </a:p>
      </dsp:txBody>
      <dsp:txXfrm rot="10800000">
        <a:off x="5118537" y="4122329"/>
        <a:ext cx="190999" cy="207599"/>
      </dsp:txXfrm>
    </dsp:sp>
    <dsp:sp modelId="{598A9D39-0994-49B0-921F-02C433877E47}">
      <dsp:nvSpPr>
        <dsp:cNvPr id="0" name=""/>
        <dsp:cNvSpPr/>
      </dsp:nvSpPr>
      <dsp:spPr>
        <a:xfrm>
          <a:off x="3945108" y="4026822"/>
          <a:ext cx="1025183" cy="1025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>
              <a:solidFill>
                <a:schemeClr val="tx1"/>
              </a:solidFill>
            </a:rPr>
            <a:t>品嚐口感</a:t>
          </a:r>
        </a:p>
      </dsp:txBody>
      <dsp:txXfrm>
        <a:off x="4095243" y="4176957"/>
        <a:ext cx="724913" cy="724913"/>
      </dsp:txXfrm>
    </dsp:sp>
    <dsp:sp modelId="{A9CEA5E9-B5D4-48EC-B34C-173AE35FFB74}">
      <dsp:nvSpPr>
        <dsp:cNvPr id="0" name=""/>
        <dsp:cNvSpPr/>
      </dsp:nvSpPr>
      <dsp:spPr>
        <a:xfrm rot="12150000">
          <a:off x="3617016" y="4074702"/>
          <a:ext cx="272855" cy="3459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solidFill>
              <a:schemeClr val="tx1"/>
            </a:solidFill>
          </a:endParaRPr>
        </a:p>
      </dsp:txBody>
      <dsp:txXfrm rot="10800000">
        <a:off x="3695757" y="4159564"/>
        <a:ext cx="190999" cy="207599"/>
      </dsp:txXfrm>
    </dsp:sp>
    <dsp:sp modelId="{D7B685AA-520D-4BDF-A5D4-53385E102AFC}">
      <dsp:nvSpPr>
        <dsp:cNvPr id="0" name=""/>
        <dsp:cNvSpPr/>
      </dsp:nvSpPr>
      <dsp:spPr>
        <a:xfrm>
          <a:off x="2522328" y="3437487"/>
          <a:ext cx="1025183" cy="1025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>
              <a:solidFill>
                <a:schemeClr val="tx1"/>
              </a:solidFill>
            </a:rPr>
            <a:t>評分</a:t>
          </a:r>
        </a:p>
      </dsp:txBody>
      <dsp:txXfrm>
        <a:off x="2672463" y="3587622"/>
        <a:ext cx="724913" cy="724913"/>
      </dsp:txXfrm>
    </dsp:sp>
    <dsp:sp modelId="{847FAC1F-C8E9-47B9-B5D5-F149A3E64484}">
      <dsp:nvSpPr>
        <dsp:cNvPr id="0" name=""/>
        <dsp:cNvSpPr/>
      </dsp:nvSpPr>
      <dsp:spPr>
        <a:xfrm rot="14850000">
          <a:off x="2606780" y="3072824"/>
          <a:ext cx="272855" cy="3459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solidFill>
              <a:schemeClr val="tx1"/>
            </a:solidFill>
          </a:endParaRPr>
        </a:p>
      </dsp:txBody>
      <dsp:txXfrm rot="10800000">
        <a:off x="2663370" y="3179837"/>
        <a:ext cx="190999" cy="207599"/>
      </dsp:txXfrm>
    </dsp:sp>
    <dsp:sp modelId="{54C4E579-167D-45CF-A032-8156FE0F188D}">
      <dsp:nvSpPr>
        <dsp:cNvPr id="0" name=""/>
        <dsp:cNvSpPr/>
      </dsp:nvSpPr>
      <dsp:spPr>
        <a:xfrm>
          <a:off x="1932993" y="2014708"/>
          <a:ext cx="1025183" cy="1025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>
              <a:solidFill>
                <a:schemeClr val="tx1"/>
              </a:solidFill>
            </a:rPr>
            <a:t>記錄結果</a:t>
          </a:r>
        </a:p>
      </dsp:txBody>
      <dsp:txXfrm>
        <a:off x="2083128" y="2164843"/>
        <a:ext cx="724913" cy="724913"/>
      </dsp:txXfrm>
    </dsp:sp>
    <dsp:sp modelId="{CDF85F00-B008-4C4F-8875-89B13AF80EA4}">
      <dsp:nvSpPr>
        <dsp:cNvPr id="0" name=""/>
        <dsp:cNvSpPr/>
      </dsp:nvSpPr>
      <dsp:spPr>
        <a:xfrm rot="17550000">
          <a:off x="2600870" y="1650044"/>
          <a:ext cx="272855" cy="3459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solidFill>
              <a:schemeClr val="tx1"/>
            </a:solidFill>
          </a:endParaRPr>
        </a:p>
      </dsp:txBody>
      <dsp:txXfrm>
        <a:off x="2626136" y="1757057"/>
        <a:ext cx="190999" cy="207599"/>
      </dsp:txXfrm>
    </dsp:sp>
    <dsp:sp modelId="{4A26E505-9373-462D-A423-4166B7042470}">
      <dsp:nvSpPr>
        <dsp:cNvPr id="0" name=""/>
        <dsp:cNvSpPr/>
      </dsp:nvSpPr>
      <dsp:spPr>
        <a:xfrm>
          <a:off x="2522328" y="591928"/>
          <a:ext cx="1025183" cy="1025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>
              <a:solidFill>
                <a:schemeClr val="tx1"/>
              </a:solidFill>
            </a:rPr>
            <a:t>討論和反饋</a:t>
          </a:r>
        </a:p>
      </dsp:txBody>
      <dsp:txXfrm>
        <a:off x="2672463" y="742063"/>
        <a:ext cx="724913" cy="724913"/>
      </dsp:txXfrm>
    </dsp:sp>
    <dsp:sp modelId="{C15C1F83-6C33-4E6B-A24E-10E700ECA43E}">
      <dsp:nvSpPr>
        <dsp:cNvPr id="0" name=""/>
        <dsp:cNvSpPr/>
      </dsp:nvSpPr>
      <dsp:spPr>
        <a:xfrm rot="20250000">
          <a:off x="3602747" y="639808"/>
          <a:ext cx="272855" cy="3459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solidFill>
              <a:schemeClr val="tx1"/>
            </a:solidFill>
          </a:endParaRPr>
        </a:p>
      </dsp:txBody>
      <dsp:txXfrm>
        <a:off x="3605862" y="724670"/>
        <a:ext cx="190999" cy="207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pPr rtl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2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pPr rtl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381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pPr rtl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83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pPr rtl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438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pPr rtl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5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75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1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2B9F28-1E05-46FA-AD32-AA34EE43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CBB221-0E35-4931-992B-854811813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4FDEF1-DD25-44D3-ABC2-1D08095C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EE36-3795-4078-975B-EEB8032C2F7D}" type="datetimeFigureOut">
              <a:rPr lang="zh-TW" altLang="en-US" smtClean="0"/>
              <a:t>2024/5/4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CB7BF6-F8E4-49E8-B69A-511B4F5D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E9CE2E-5881-4081-B281-FCEA1643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F28B-FDE5-466F-BF96-99C8817DE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97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8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0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4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4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5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1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A87A34-81AB-432B-8DAE-1953F412C126}" type="datetimeFigureOut">
              <a:rPr lang="en-US" smtClean="0"/>
              <a:pPr rtl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8A87A34-81AB-432B-8DAE-1953F412C126}" type="datetimeFigureOut">
              <a:rPr lang="en-US" smtClean="0"/>
              <a:pPr rtl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7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bssAuB7zIzk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jtIh313a9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yY3aW9Ce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altLang="zh-TW" b="1" dirty="0">
                <a:latin typeface="+mj-ea"/>
              </a:rPr>
              <a:t>C2</a:t>
            </a:r>
            <a:r>
              <a:rPr lang="zh-TW" altLang="en-US" b="1" dirty="0">
                <a:latin typeface="+mj-ea"/>
              </a:rPr>
              <a:t>數位教材</a:t>
            </a:r>
            <a:r>
              <a:rPr lang="en-US" altLang="zh-TW" b="1" dirty="0">
                <a:latin typeface="+mj-ea"/>
              </a:rPr>
              <a:t>(</a:t>
            </a:r>
            <a:r>
              <a:rPr lang="zh-TW" altLang="en-US" b="1" dirty="0">
                <a:latin typeface="+mj-ea"/>
              </a:rPr>
              <a:t>咖啡飲料作物變奏曲</a:t>
            </a:r>
            <a:r>
              <a:rPr lang="en-US" altLang="zh-TW" b="1" dirty="0">
                <a:latin typeface="+mj-ea"/>
              </a:rPr>
              <a:t>)</a:t>
            </a:r>
            <a:endParaRPr lang="en-US" b="1" dirty="0">
              <a:latin typeface="+mj-ea"/>
            </a:endParaRPr>
          </a:p>
        </p:txBody>
      </p:sp>
      <p:pic>
        <p:nvPicPr>
          <p:cNvPr id="3" name="內容版面配置區 3">
            <a:extLst>
              <a:ext uri="{FF2B5EF4-FFF2-40B4-BE49-F238E27FC236}">
                <a16:creationId xmlns:a16="http://schemas.microsoft.com/office/drawing/2014/main" id="{69F56EA7-8846-4D39-ACCE-084A69143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6" y="145372"/>
            <a:ext cx="1146467" cy="9109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7F59DEB-3E05-403C-AAE3-2DC38FEF3879}"/>
              </a:ext>
            </a:extLst>
          </p:cNvPr>
          <p:cNvSpPr txBox="1"/>
          <p:nvPr/>
        </p:nvSpPr>
        <p:spPr>
          <a:xfrm>
            <a:off x="1575364" y="340873"/>
            <a:ext cx="4640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C3CCEDE-C415-4409-BB9A-9DEA15D0D274}"/>
              </a:ext>
            </a:extLst>
          </p:cNvPr>
          <p:cNvSpPr txBox="1"/>
          <p:nvPr/>
        </p:nvSpPr>
        <p:spPr>
          <a:xfrm>
            <a:off x="4809067" y="5080000"/>
            <a:ext cx="641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簡報發展團隊</a:t>
            </a:r>
            <a:r>
              <a:rPr lang="zh-TW" altLang="en-US" b="1" dirty="0">
                <a:latin typeface="PMingLiU" panose="02020500000000000000" pitchFamily="18" charset="-120"/>
                <a:ea typeface="PMingLiU" panose="02020500000000000000" pitchFamily="18" charset="-120"/>
              </a:rPr>
              <a:t>：農場經營科、園藝科、森林科、食品加工科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B00CDF-9A31-403A-AA69-4343E0E47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kern="2600" dirty="0">
                <a:solidFill>
                  <a:srgbClr val="C00000"/>
                </a:solidFill>
                <a:latin typeface="微軟正黑體" panose="020B0604030504040204" pitchFamily="34" charset="-120"/>
              </a:rPr>
              <a:t>咖啡品質評鑑流程</a:t>
            </a:r>
            <a:endParaRPr lang="zh-TW" altLang="en-US" dirty="0"/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9C56BFB3-4F3A-4A93-B0D4-F7461D472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790402"/>
              </p:ext>
            </p:extLst>
          </p:nvPr>
        </p:nvGraphicFramePr>
        <p:xfrm>
          <a:off x="2589212" y="1473200"/>
          <a:ext cx="89154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C834240-B246-49B0-9E7C-EEA1B22EFC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F4CFFFC-9BC1-4B74-9B6B-CF3D0FB7694A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</p:spTree>
    <p:extLst>
      <p:ext uri="{BB962C8B-B14F-4D97-AF65-F5344CB8AC3E}">
        <p14:creationId xmlns:p14="http://schemas.microsoft.com/office/powerpoint/2010/main" val="418415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76D9D3-1191-447F-A333-A56290182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55803"/>
          </a:xfrm>
        </p:spPr>
        <p:txBody>
          <a:bodyPr>
            <a:normAutofit/>
          </a:bodyPr>
          <a:lstStyle/>
          <a:p>
            <a:pPr marR="0" algn="ctr" rtl="0"/>
            <a:r>
              <a:rPr lang="zh-TW" altLang="en-US" sz="4000" b="1" i="0" u="none" strike="noStrike" kern="2600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咖啡研磨原理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7BC312D-C7AF-4B19-84DA-3532CC4B9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2924" y="1379913"/>
            <a:ext cx="8915400" cy="3886200"/>
          </a:xfrm>
        </p:spPr>
        <p:txBody>
          <a:bodyPr>
            <a:normAutofit/>
          </a:bodyPr>
          <a:lstStyle/>
          <a:p>
            <a:r>
              <a:rPr lang="zh-TW" altLang="en-US" sz="2400" b="1" dirty="0"/>
              <a:t>研磨是影響咖啡風味的重要因素之一，同學可以學習不同研磨度對於咖啡風味的影響，並瞭解如何根據不同的沖泡方式選擇適當的研磨度。透過理論和實踐相結合的方式，學生將掌握研磨的基本原理和技巧，並能夠根據需要進行精準的研磨操作。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7A2893E-5F67-48C3-B2A1-CE8E72CC8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996F64A-876A-4168-B19E-C3D04CD900C3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  <p:pic>
        <p:nvPicPr>
          <p:cNvPr id="5122" name="Picture 2" descr="https://tse2.mm.bing.net/th?id=OIP.pNWCniqWmnCHIepxGREfCgHaF5&amp;pid=Api&amp;P=0&amp;h=180">
            <a:extLst>
              <a:ext uri="{FF2B5EF4-FFF2-40B4-BE49-F238E27FC236}">
                <a16:creationId xmlns:a16="http://schemas.microsoft.com/office/drawing/2014/main" id="{E35C3D67-3EE4-4716-BE88-0BA4CEFE8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3152602"/>
            <a:ext cx="21526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se1.mm.bing.net/th?id=OIP.4r1FBiZBbxzV1s6C_cwuHgHaEP&amp;pid=Api&amp;P=0&amp;h=180">
            <a:extLst>
              <a:ext uri="{FF2B5EF4-FFF2-40B4-BE49-F238E27FC236}">
                <a16:creationId xmlns:a16="http://schemas.microsoft.com/office/drawing/2014/main" id="{827442A9-1BF5-4E13-811B-C4C219AB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66" y="3152602"/>
            <a:ext cx="29908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se3.mm.bing.net/th?id=OIP.R29ZUpyn-h2qumzFEMSNegHaGZ&amp;pid=Api&amp;P=0&amp;h=180">
            <a:extLst>
              <a:ext uri="{FF2B5EF4-FFF2-40B4-BE49-F238E27FC236}">
                <a16:creationId xmlns:a16="http://schemas.microsoft.com/office/drawing/2014/main" id="{41D9EEDC-8690-4FEC-8B9B-5BD1F30A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68" y="3198322"/>
            <a:ext cx="19812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61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se2.mm.bing.net/th?id=OIP.4M0TyX47ubH7oPzet5NQFQHaEU&amp;pid=Api&amp;P=0&amp;h=180">
            <a:extLst>
              <a:ext uri="{FF2B5EF4-FFF2-40B4-BE49-F238E27FC236}">
                <a16:creationId xmlns:a16="http://schemas.microsoft.com/office/drawing/2014/main" id="{C5E3F7B5-67DD-4B51-A81C-06D729AC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260" y="624109"/>
            <a:ext cx="3358739" cy="19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B365CAF-FD3C-457C-B278-EA6C63C2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291" y="624110"/>
            <a:ext cx="8911687" cy="838930"/>
          </a:xfrm>
        </p:spPr>
        <p:txBody>
          <a:bodyPr>
            <a:normAutofit/>
          </a:bodyPr>
          <a:lstStyle/>
          <a:p>
            <a:pPr algn="ctr"/>
            <a:r>
              <a:rPr lang="zh-TW" altLang="en-US" b="1" kern="2600" dirty="0">
                <a:solidFill>
                  <a:srgbClr val="C00000"/>
                </a:solidFill>
                <a:latin typeface="微軟正黑體" panose="020B0604030504040204" pitchFamily="34" charset="-120"/>
              </a:rPr>
              <a:t>咖啡研磨注意要領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B4C538-FA5B-483A-94CE-588AE693C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3411" y="1517915"/>
            <a:ext cx="10590414" cy="4715975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研磨度：根據咖啡沖泡方法選擇適當的研磨度。</a:t>
            </a:r>
          </a:p>
          <a:p>
            <a:r>
              <a:rPr lang="zh-TW" altLang="en-US" sz="2800" b="1" dirty="0"/>
              <a:t>研磨時間：避免過長的研磨時間，影響風味。</a:t>
            </a:r>
          </a:p>
          <a:p>
            <a:r>
              <a:rPr lang="zh-TW" altLang="en-US" sz="2800" b="1" dirty="0"/>
              <a:t>研磨均勻：均勻地研磨成粉末，避免出現過粗或過細的顆粒。</a:t>
            </a:r>
          </a:p>
          <a:p>
            <a:r>
              <a:rPr lang="zh-TW" altLang="en-US" sz="2800" b="1" dirty="0"/>
              <a:t>清潔環境：保持研磨器具和研磨室的清潔，避免影咖啡的風味。</a:t>
            </a:r>
          </a:p>
          <a:p>
            <a:r>
              <a:rPr lang="zh-TW" altLang="en-US" sz="2800" b="1" dirty="0"/>
              <a:t>即時研磨：盡量在沖泡前即時研磨咖啡豆。</a:t>
            </a:r>
          </a:p>
          <a:p>
            <a:r>
              <a:rPr lang="zh-TW" altLang="en-US" sz="2800" b="1" dirty="0"/>
              <a:t>調整研磨度：根據咖啡特性，隨時調整研磨度。</a:t>
            </a:r>
          </a:p>
          <a:p>
            <a:r>
              <a:rPr lang="zh-TW" altLang="en-US" sz="2800" b="1" dirty="0"/>
              <a:t>注意儲存：將剩餘的咖啡豆保存在密封容器中，避免受潮。</a:t>
            </a:r>
          </a:p>
          <a:p>
            <a:endParaRPr lang="zh-TW" altLang="en-US" sz="24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F005FCB-3F0F-482F-9840-F57C869DB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9C487F7-C564-45FC-81AE-7E4688D91204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</p:spTree>
    <p:extLst>
      <p:ext uri="{BB962C8B-B14F-4D97-AF65-F5344CB8AC3E}">
        <p14:creationId xmlns:p14="http://schemas.microsoft.com/office/powerpoint/2010/main" val="156769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11EBF0-3DE1-483C-84BE-96391690B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algn="ctr" rtl="0"/>
            <a:r>
              <a:rPr lang="zh-TW" altLang="en-US" sz="4400" b="1" i="0" u="none" strike="noStrike" kern="2600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咖啡沖泡方法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5CEB1DB-CDB7-4BAA-93AE-04F07286B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7815" y="1701338"/>
            <a:ext cx="9514119" cy="4383578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不同的沖泡方法會呈現出不同的咖啡風味和口感。同學可以學習常見的咖啡沖泡方法，包括濾泡、手沖、壓縮等，並掌握每種方法的步驟和技巧。透過實際操作和口感比較，才能夠熟練掌握不同沖泡方法的特點和適用情況，並能夠根據需求進行適當的沖泡操作。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D01A0BF-50E2-4E0E-B7C5-E52FAFFE8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4172568-5C06-4B39-A188-EBF2A760EEDB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  <p:pic>
        <p:nvPicPr>
          <p:cNvPr id="8194" name="Picture 2" descr="https://tse4.mm.bing.net/th?id=OIP.FCRZrw9wqcs8LPscg-Z1uwHaG_&amp;pid=Api&amp;P=0&amp;h=180">
            <a:extLst>
              <a:ext uri="{FF2B5EF4-FFF2-40B4-BE49-F238E27FC236}">
                <a16:creationId xmlns:a16="http://schemas.microsoft.com/office/drawing/2014/main" id="{9D5607A8-B464-4C28-B4E1-9076FE1C1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03" y="4943895"/>
            <a:ext cx="18097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tse4.mm.bing.net/th?id=OIP.PByb7cC84XUYUn_vwAhesAHaE8&amp;pid=Api&amp;P=0&amp;h=180">
            <a:extLst>
              <a:ext uri="{FF2B5EF4-FFF2-40B4-BE49-F238E27FC236}">
                <a16:creationId xmlns:a16="http://schemas.microsoft.com/office/drawing/2014/main" id="{62075F01-1566-4789-917A-0467DFAD3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93" y="4943895"/>
            <a:ext cx="25717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tse2.mm.bing.net/th?id=OIP.Y7o_ZMk8E8PXMi1PbaAqGAHaE8&amp;pid=Api&amp;P=0&amp;h=180">
            <a:extLst>
              <a:ext uri="{FF2B5EF4-FFF2-40B4-BE49-F238E27FC236}">
                <a16:creationId xmlns:a16="http://schemas.microsoft.com/office/drawing/2014/main" id="{DB4C2435-1A9C-4376-B6AD-6C3AA8B68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84" y="4953001"/>
            <a:ext cx="25717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8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3BD81873-6108-45BD-A64C-11C2DBBA1D4E}"/>
              </a:ext>
            </a:extLst>
          </p:cNvPr>
          <p:cNvSpPr txBox="1">
            <a:spLocks/>
          </p:cNvSpPr>
          <p:nvPr/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4400" b="1" kern="2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咖啡沖泡方法</a:t>
            </a:r>
            <a:endParaRPr lang="zh-TW" altLang="en-US" sz="4400" b="1" kern="2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3">
            <a:extLst>
              <a:ext uri="{FF2B5EF4-FFF2-40B4-BE49-F238E27FC236}">
                <a16:creationId xmlns:a16="http://schemas.microsoft.com/office/drawing/2014/main" id="{60F96CE3-3BA7-48F8-B7B2-ED2418BAC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73587C4-E94A-464B-9454-5F417CDD5972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  <p:pic>
        <p:nvPicPr>
          <p:cNvPr id="9226" name="Picture 10" descr="http://www.coffeeao.com/wp-content/uploads/2020/02/20200214_5e46582f7f8a8-1.jpg">
            <a:extLst>
              <a:ext uri="{FF2B5EF4-FFF2-40B4-BE49-F238E27FC236}">
                <a16:creationId xmlns:a16="http://schemas.microsoft.com/office/drawing/2014/main" id="{3B5841DB-5114-4E8B-ACC9-6C77D502C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1"/>
          <a:stretch/>
        </p:blipFill>
        <p:spPr bwMode="auto">
          <a:xfrm>
            <a:off x="2592924" y="1505594"/>
            <a:ext cx="8426027" cy="49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82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87B633-B595-4A9A-AB56-D3761453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22552"/>
          </a:xfrm>
        </p:spPr>
        <p:txBody>
          <a:bodyPr>
            <a:normAutofit/>
          </a:bodyPr>
          <a:lstStyle/>
          <a:p>
            <a:pPr marR="0" algn="ctr" rtl="0"/>
            <a:r>
              <a:rPr lang="zh-TW" altLang="en-US" sz="4000" b="1" i="0" u="none" strike="noStrike" kern="2600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調配咖啡飲品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76D676C-8726-49F9-BDB7-62C23227D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680" y="1593620"/>
            <a:ext cx="8915400" cy="3886200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製作咖啡飲品是咖啡文化的重要部分之一，在本課程中，我們教學習調配出各種風味豐富的咖啡飲品，包括拿鐵、美式、卡布奇諾等。透過理論和實踐相結合的方式，學生將掌握飲品的配方和製作技巧，並能夠在日後的工作中提供高品質的咖啡服務，滿足客戶的需求。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0E13CFB-915D-4EC3-84B3-54A922350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BA263FF-13D4-4A90-BB56-1149E1CF9142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  <p:pic>
        <p:nvPicPr>
          <p:cNvPr id="10242" name="Picture 2" descr="https://tse4.mm.bing.net/th?id=OIP.g6BfymeEQtzbrwtKsYoq7AHaFT&amp;pid=Api&amp;P=0&amp;h=180">
            <a:extLst>
              <a:ext uri="{FF2B5EF4-FFF2-40B4-BE49-F238E27FC236}">
                <a16:creationId xmlns:a16="http://schemas.microsoft.com/office/drawing/2014/main" id="{632B6DD8-6131-42A3-9E61-4D301DCA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59" y="4622570"/>
            <a:ext cx="2390775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tse3.mm.bing.net/th?id=OIP.jCFfW1WYRBZ9E0RhHjakpAHaGB&amp;pid=Api&amp;P=0&amp;h=180">
            <a:extLst>
              <a:ext uri="{FF2B5EF4-FFF2-40B4-BE49-F238E27FC236}">
                <a16:creationId xmlns:a16="http://schemas.microsoft.com/office/drawing/2014/main" id="{FB75FE98-34F9-4F15-99CB-9CDB86C1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52" y="4622570"/>
            <a:ext cx="2105025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tse1.mm.bing.net/th?id=OIP.VcGCSF9IVr36myopGnul8QHaJ4&amp;pid=Api&amp;P=0&amp;h=180">
            <a:extLst>
              <a:ext uri="{FF2B5EF4-FFF2-40B4-BE49-F238E27FC236}">
                <a16:creationId xmlns:a16="http://schemas.microsoft.com/office/drawing/2014/main" id="{88132A65-5DE8-4EE0-AB17-FEC52704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96" y="4622570"/>
            <a:ext cx="1285875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mg95.699pic.com/photo/50130/4168.jpg_wh860.jpg">
            <a:extLst>
              <a:ext uri="{FF2B5EF4-FFF2-40B4-BE49-F238E27FC236}">
                <a16:creationId xmlns:a16="http://schemas.microsoft.com/office/drawing/2014/main" id="{DC5CFFB5-2F80-4833-A86A-5FDA1336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37" y="4622570"/>
            <a:ext cx="2573246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0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A3034C-5751-42A0-92AF-0D5C33FD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algn="ctr" rtl="0"/>
            <a:r>
              <a:rPr lang="zh-TW" altLang="en-US" sz="5400" b="1" i="0" u="none" strike="noStrike" kern="2600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咖啡文化和氛圍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060FD1-A93D-4AEA-A711-BD3EF01D7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0572" y="1905000"/>
            <a:ext cx="8915400" cy="3886200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咖啡不僅是一種飲料，更是一種文化和生活方式的象徵。在咖啡製作的一系列過程中，我們必須了解不同地區的咖啡文化和咖啡店氛圍，並學習如何營造舒適愉悅的咖啡品鑑環境。這將有助於培養同學對於咖啡文化的理解和欣賞，並能夠在未來的工作中創造出獨特的咖啡體驗，吸引更多的顧客。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27748AB-940F-4473-8DD2-1356E37D3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4E03112-4882-4042-8380-CAEF35A9D468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</p:spTree>
    <p:extLst>
      <p:ext uri="{BB962C8B-B14F-4D97-AF65-F5344CB8AC3E}">
        <p14:creationId xmlns:p14="http://schemas.microsoft.com/office/powerpoint/2010/main" val="2245847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4FFD535-1D5A-4D8E-9E67-87F0AC701882}"/>
              </a:ext>
            </a:extLst>
          </p:cNvPr>
          <p:cNvSpPr/>
          <p:nvPr/>
        </p:nvSpPr>
        <p:spPr>
          <a:xfrm>
            <a:off x="6096000" y="6233890"/>
            <a:ext cx="5657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2"/>
              </a:rPr>
              <a:t>https://www.youtube.com/watch?v=bssAuB7zIzk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A87F10C-BFAD-4A12-8A7A-D34A20CE21B9}"/>
              </a:ext>
            </a:extLst>
          </p:cNvPr>
          <p:cNvSpPr txBox="1">
            <a:spLocks/>
          </p:cNvSpPr>
          <p:nvPr/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5400" b="1" kern="2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咖啡文化和氛圍</a:t>
            </a:r>
            <a:endParaRPr lang="zh-TW" altLang="en-US" sz="5400" b="1" kern="2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5D2A281C-B0DE-4CD5-A78F-DE3440A3A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29E1341-0D96-498C-B753-CB4EB3CA616E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  <p:pic>
        <p:nvPicPr>
          <p:cNvPr id="8" name="圖片 7">
            <a:hlinkClick r:id="rId2"/>
            <a:extLst>
              <a:ext uri="{FF2B5EF4-FFF2-40B4-BE49-F238E27FC236}">
                <a16:creationId xmlns:a16="http://schemas.microsoft.com/office/drawing/2014/main" id="{14619BDA-2AAD-4C88-A9E3-59803F899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391" y="1589688"/>
            <a:ext cx="6420746" cy="4210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29261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269AC7-D0C8-F28A-7367-4D555A44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422" y="389775"/>
            <a:ext cx="2130662" cy="1193064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  <a:endParaRPr lang="zh-TW" altLang="en-US" sz="6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11B248-B8B6-2635-4866-F95DCE9F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3" y="1686013"/>
            <a:ext cx="9725688" cy="4328383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從咖啡的栽培到製作，再到製成一杯風味迷人的咖啡，涉及眾多步驟和程序需要細心掌控。除了熟悉咖啡的文化、來源和專業技術，更應思考咖啡對生活各方面的影響。我們希望學生在學完這課程後，能對咖啡有系統性的了解，並將咖啡文化融入日常生活或專業領域，讓其影響力得以擴散。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3">
            <a:extLst>
              <a:ext uri="{FF2B5EF4-FFF2-40B4-BE49-F238E27FC236}">
                <a16:creationId xmlns:a16="http://schemas.microsoft.com/office/drawing/2014/main" id="{8212D9C6-CDDD-4324-9769-5E7E39DF5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630B8D2-D129-4A09-A1F8-4F245A419907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</p:spTree>
    <p:extLst>
      <p:ext uri="{BB962C8B-B14F-4D97-AF65-F5344CB8AC3E}">
        <p14:creationId xmlns:p14="http://schemas.microsoft.com/office/powerpoint/2010/main" val="185934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E02406-92B8-8CC3-2813-71BB02E9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924" y="678985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B71E42"/>
                </a:solidFill>
                <a:ea typeface="新細明體"/>
              </a:rPr>
              <a:t>咖啡飲料作物變奏曲數位教材教學大綱</a:t>
            </a:r>
            <a:endParaRPr lang="zh-TW" altLang="en-US" sz="4000" b="1" dirty="0">
              <a:solidFill>
                <a:srgbClr val="B71E42"/>
              </a:solidFill>
            </a:endParaRPr>
          </a:p>
        </p:txBody>
      </p:sp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CE0BC94A-7EA4-4D18-B8A9-16CF0E473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B00A1CF-763A-4AFD-8470-618A34FBA1BE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5BE9FB7-AC68-4BE3-80A8-C7EE3D86FEFB}"/>
              </a:ext>
            </a:extLst>
          </p:cNvPr>
          <p:cNvSpPr txBox="1"/>
          <p:nvPr/>
        </p:nvSpPr>
        <p:spPr>
          <a:xfrm>
            <a:off x="2057400" y="1758805"/>
            <a:ext cx="778086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咖啡種植概述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咖啡果採收技巧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咖啡後製處理</a:t>
            </a: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咖啡烘焙入門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烘焙技巧和工具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咖啡品質評鑑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咖啡研磨原理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咖啡沖泡方法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調配咖啡飲品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咖啡文化和氛圍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637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C58B2-88F2-45E4-BBE7-585FCFDC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b="1" i="0" u="none" strike="noStrike" kern="2600" baseline="0" dirty="0">
                <a:latin typeface="Calibri Light" panose="020F0302020204030204" pitchFamily="34" charset="0"/>
                <a:ea typeface="新細明體" panose="02020500000000000000" pitchFamily="18" charset="-120"/>
              </a:rPr>
              <a:t>咖啡種植概述</a:t>
            </a:r>
            <a:endParaRPr lang="zh-TW" altLang="en-US" b="1" i="0" u="none" strike="noStrike" kern="2600" baseline="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66691BF-E315-47CC-8378-67B773836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7" y="1264555"/>
            <a:ext cx="10726727" cy="3886200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透過深入了解咖啡樹的種植過程，學生將獲得關於咖啡生長所需的基本知識，包括不同品種的特性、環境要求和栽培管理技巧。這將有助於培養學生對於咖啡產業的整體了解，從而更好地理解咖啡的後續製程和品質控制。</a:t>
            </a:r>
          </a:p>
        </p:txBody>
      </p:sp>
      <p:sp>
        <p:nvSpPr>
          <p:cNvPr id="5" name="AutoShape 4" descr="https://app.milanote.com/media/p/images/1S3pnH1Quu4s4A/F73/th.jpg?v=2&amp;elementId=1S3pnH1Quu4s4A">
            <a:extLst>
              <a:ext uri="{FF2B5EF4-FFF2-40B4-BE49-F238E27FC236}">
                <a16:creationId xmlns:a16="http://schemas.microsoft.com/office/drawing/2014/main" id="{92231D7D-5E41-4862-A029-7CD9EC1AE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333404" cy="333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2" name="Picture 8" descr="https://tse1.mm.bing.net/th?id=OIP.1C5534clLySURtOR_RZf9gHaFj&amp;pid=Api&amp;P=0&amp;h=180">
            <a:extLst>
              <a:ext uri="{FF2B5EF4-FFF2-40B4-BE49-F238E27FC236}">
                <a16:creationId xmlns:a16="http://schemas.microsoft.com/office/drawing/2014/main" id="{42027C3A-0657-4C58-AF18-26C0648BF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60" y="251009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se2.mm.bing.net/th?id=OIP.ZsTfxpDzARCi03UMXtUcFAHaFj&amp;pid=Api&amp;P=0&amp;h=180">
            <a:extLst>
              <a:ext uri="{FF2B5EF4-FFF2-40B4-BE49-F238E27FC236}">
                <a16:creationId xmlns:a16="http://schemas.microsoft.com/office/drawing/2014/main" id="{54CE6401-3CE9-44EE-A725-2D4B7F16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05" y="251009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se4.mm.bing.net/th?id=OIP.tDHaiHcmkr0LhhSB9SKQyAHaFj&amp;pid=Api&amp;P=0&amp;h=180">
            <a:extLst>
              <a:ext uri="{FF2B5EF4-FFF2-40B4-BE49-F238E27FC236}">
                <a16:creationId xmlns:a16="http://schemas.microsoft.com/office/drawing/2014/main" id="{624DA0FF-7C1B-40A7-8D2B-3556433E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595" y="251009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se2.mm.bing.net/th?id=OIP.SZkha4T1H3Pw669VYtAr2wHaE5&amp;pid=Api&amp;P=0&amp;h=180">
            <a:extLst>
              <a:ext uri="{FF2B5EF4-FFF2-40B4-BE49-F238E27FC236}">
                <a16:creationId xmlns:a16="http://schemas.microsoft.com/office/drawing/2014/main" id="{90D9BC4E-1469-487F-9D42-527F8996E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61" y="2514427"/>
            <a:ext cx="2590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tse1.mm.bing.net/th?id=OIP.ycG4pXtMHMzGxxmAoEOGTAHaEK&amp;pid=Api&amp;P=0&amp;h=180">
            <a:extLst>
              <a:ext uri="{FF2B5EF4-FFF2-40B4-BE49-F238E27FC236}">
                <a16:creationId xmlns:a16="http://schemas.microsoft.com/office/drawing/2014/main" id="{AD16AE47-F218-4395-B2DD-FDE44067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985" y="4686127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tse2.mm.bing.net/th?id=OIP.Y9hnFnJaC4a0mZ78PuhtRAHaE8&amp;pid=Api&amp;P=0&amp;h=180">
            <a:extLst>
              <a:ext uri="{FF2B5EF4-FFF2-40B4-BE49-F238E27FC236}">
                <a16:creationId xmlns:a16="http://schemas.microsoft.com/office/drawing/2014/main" id="{8026EBB1-5A95-408A-9F34-4C88D856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19" y="4677468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tse2.mm.bing.net/th?id=OIP.zZvbJ1ZkkqSv4ru7fKODOQHaE8&amp;pid=Api&amp;P=0&amp;h=180">
            <a:extLst>
              <a:ext uri="{FF2B5EF4-FFF2-40B4-BE49-F238E27FC236}">
                <a16:creationId xmlns:a16="http://schemas.microsoft.com/office/drawing/2014/main" id="{BA4943E5-0B62-40FD-804C-5C1B2B26A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655" y="4677468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CA169B9-1294-4494-94CC-9505BA394477}"/>
              </a:ext>
            </a:extLst>
          </p:cNvPr>
          <p:cNvSpPr txBox="1"/>
          <p:nvPr/>
        </p:nvSpPr>
        <p:spPr>
          <a:xfrm>
            <a:off x="9838268" y="433493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開花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A509D79-2D19-4F4E-9492-A82386C3246B}"/>
              </a:ext>
            </a:extLst>
          </p:cNvPr>
          <p:cNvSpPr txBox="1"/>
          <p:nvPr/>
        </p:nvSpPr>
        <p:spPr>
          <a:xfrm>
            <a:off x="9458086" y="642533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水洗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8A55439-9C76-45DD-BD6D-088D2969851D}"/>
              </a:ext>
            </a:extLst>
          </p:cNvPr>
          <p:cNvSpPr txBox="1"/>
          <p:nvPr/>
        </p:nvSpPr>
        <p:spPr>
          <a:xfrm>
            <a:off x="2052398" y="424651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採收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552A3B8-B022-489D-98E0-3A25FC25F78A}"/>
              </a:ext>
            </a:extLst>
          </p:cNvPr>
          <p:cNvSpPr txBox="1"/>
          <p:nvPr/>
        </p:nvSpPr>
        <p:spPr>
          <a:xfrm>
            <a:off x="10295468" y="479213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開花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1BE0E8B-C4F5-414A-AB2B-639A9391D1E3}"/>
              </a:ext>
            </a:extLst>
          </p:cNvPr>
          <p:cNvSpPr txBox="1"/>
          <p:nvPr/>
        </p:nvSpPr>
        <p:spPr>
          <a:xfrm>
            <a:off x="10447868" y="494453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開花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C828E8F-7E3C-429A-8C4E-6B64D0EA5AC1}"/>
              </a:ext>
            </a:extLst>
          </p:cNvPr>
          <p:cNvSpPr txBox="1"/>
          <p:nvPr/>
        </p:nvSpPr>
        <p:spPr>
          <a:xfrm>
            <a:off x="4772736" y="426033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成熟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BD365DA-3D77-4C4C-9D87-E4E42B5940D0}"/>
              </a:ext>
            </a:extLst>
          </p:cNvPr>
          <p:cNvSpPr txBox="1"/>
          <p:nvPr/>
        </p:nvSpPr>
        <p:spPr>
          <a:xfrm>
            <a:off x="7666101" y="431720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結果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1D61C88-0E7B-4FBB-AB84-56E4E4CB366F}"/>
              </a:ext>
            </a:extLst>
          </p:cNvPr>
          <p:cNvSpPr txBox="1"/>
          <p:nvPr/>
        </p:nvSpPr>
        <p:spPr>
          <a:xfrm>
            <a:off x="6180715" y="642533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脫膜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0944D61-0436-406F-831B-5D373A1DB503}"/>
              </a:ext>
            </a:extLst>
          </p:cNvPr>
          <p:cNvSpPr txBox="1"/>
          <p:nvPr/>
        </p:nvSpPr>
        <p:spPr>
          <a:xfrm>
            <a:off x="3312199" y="642533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原豆</a:t>
            </a:r>
          </a:p>
        </p:txBody>
      </p:sp>
      <p:pic>
        <p:nvPicPr>
          <p:cNvPr id="23" name="內容版面配置區 3">
            <a:extLst>
              <a:ext uri="{FF2B5EF4-FFF2-40B4-BE49-F238E27FC236}">
                <a16:creationId xmlns:a16="http://schemas.microsoft.com/office/drawing/2014/main" id="{3C330977-09B1-470A-AF6D-9F80BD66EB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C5343449-AEC4-4E4D-BA98-34A3EEFD199A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</p:spTree>
    <p:extLst>
      <p:ext uri="{BB962C8B-B14F-4D97-AF65-F5344CB8AC3E}">
        <p14:creationId xmlns:p14="http://schemas.microsoft.com/office/powerpoint/2010/main" val="406962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2978B4-4D5E-455B-8D9C-259F184B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591" y="624110"/>
            <a:ext cx="8911687" cy="1280890"/>
          </a:xfrm>
        </p:spPr>
        <p:txBody>
          <a:bodyPr/>
          <a:lstStyle/>
          <a:p>
            <a:r>
              <a:rPr lang="zh-TW" altLang="en-US" dirty="0"/>
              <a:t>咖啡種植影片觀察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CE44852-6131-4A30-9FDE-73E0B31B7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3EF4EAB-40CB-4917-9093-7102AB5F2393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B9CDEB-B7CC-4A7F-8676-1EFABFEDA444}"/>
              </a:ext>
            </a:extLst>
          </p:cNvPr>
          <p:cNvSpPr/>
          <p:nvPr/>
        </p:nvSpPr>
        <p:spPr>
          <a:xfrm>
            <a:off x="5334856" y="5864558"/>
            <a:ext cx="5535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3"/>
              </a:rPr>
              <a:t>https://www.youtube.com/watch?v=ZjtIh313a9I</a:t>
            </a:r>
            <a:endParaRPr lang="zh-TW" altLang="en-US" dirty="0"/>
          </a:p>
        </p:txBody>
      </p:sp>
      <p:pic>
        <p:nvPicPr>
          <p:cNvPr id="7" name="圖片 6">
            <a:hlinkClick r:id="rId3"/>
            <a:extLst>
              <a:ext uri="{FF2B5EF4-FFF2-40B4-BE49-F238E27FC236}">
                <a16:creationId xmlns:a16="http://schemas.microsoft.com/office/drawing/2014/main" id="{88272BED-F034-484B-A695-875CB65AD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866" y="1399099"/>
            <a:ext cx="6967225" cy="44654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0187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A0F327-8820-423E-A978-33AAB1D0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313" y="616048"/>
            <a:ext cx="8911687" cy="1280890"/>
          </a:xfrm>
        </p:spPr>
        <p:txBody>
          <a:bodyPr/>
          <a:lstStyle/>
          <a:p>
            <a:pPr marR="0" algn="ctr" rtl="0"/>
            <a:r>
              <a:rPr lang="zh-TW" altLang="en-US" b="1" i="0" u="none" strike="noStrike" kern="2600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咖啡果採收技巧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7384E16-AC9D-4C1B-8DD1-32854122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0812" y="1210250"/>
            <a:ext cx="8915400" cy="973667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400" dirty="0"/>
              <a:t>採收是確保咖啡品質的關鍵步驟之一，如何識別咖啡果成熟度，學會採收，來確保果實的完整性和品質。這將有助於提高咖啡的風味和價值，並減少農作物損失。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7EF7F3F-4450-4C61-88E0-C8D0282012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A02DA38-990B-4FF0-8ACF-3142D7C7EED8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A354496-E21F-4DF9-9C77-54E98145B197}"/>
              </a:ext>
            </a:extLst>
          </p:cNvPr>
          <p:cNvSpPr/>
          <p:nvPr/>
        </p:nvSpPr>
        <p:spPr>
          <a:xfrm>
            <a:off x="2463800" y="2442908"/>
            <a:ext cx="8458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zh-TW" altLang="en-US" b="1" dirty="0">
                <a:solidFill>
                  <a:srgbClr val="0D0D0D"/>
                </a:solidFill>
                <a:latin typeface="Söhne"/>
              </a:rPr>
              <a:t>判斷成熟度</a:t>
            </a:r>
            <a:r>
              <a:rPr lang="zh-TW" altLang="en-US" dirty="0">
                <a:solidFill>
                  <a:srgbClr val="0D0D0D"/>
                </a:solidFill>
                <a:latin typeface="Söhne"/>
              </a:rPr>
              <a:t>：觀察咖啡果的顏色，成熟的果實通常呈現深紅色或深紫色，並且手  </a:t>
            </a:r>
            <a:endParaRPr lang="en-US" altLang="zh-TW" dirty="0">
              <a:solidFill>
                <a:srgbClr val="0D0D0D"/>
              </a:solidFill>
              <a:latin typeface="Söhne"/>
            </a:endParaRPr>
          </a:p>
          <a:p>
            <a:r>
              <a:rPr lang="zh-TW" altLang="en-US" dirty="0">
                <a:solidFill>
                  <a:srgbClr val="0D0D0D"/>
                </a:solidFill>
                <a:latin typeface="Söhne"/>
              </a:rPr>
              <a:t>                              感較為柔軟。</a:t>
            </a:r>
          </a:p>
          <a:p>
            <a:pPr>
              <a:buFont typeface="+mj-lt"/>
              <a:buAutoNum type="arabicPeriod"/>
            </a:pPr>
            <a:r>
              <a:rPr lang="zh-TW" altLang="en-US" b="1" dirty="0">
                <a:solidFill>
                  <a:srgbClr val="0D0D0D"/>
                </a:solidFill>
                <a:latin typeface="Söhne"/>
              </a:rPr>
              <a:t>正確採摘</a:t>
            </a:r>
            <a:r>
              <a:rPr lang="zh-TW" altLang="en-US" dirty="0">
                <a:solidFill>
                  <a:srgbClr val="0D0D0D"/>
                </a:solidFill>
                <a:latin typeface="Söhne"/>
              </a:rPr>
              <a:t>：使用手動方式採摘咖啡果，避免採收未成熟或過熟的果實，並保持果</a:t>
            </a:r>
            <a:endParaRPr lang="en-US" altLang="zh-TW" dirty="0">
              <a:solidFill>
                <a:srgbClr val="0D0D0D"/>
              </a:solidFill>
              <a:latin typeface="Söhne"/>
            </a:endParaRPr>
          </a:p>
          <a:p>
            <a:r>
              <a:rPr lang="zh-TW" altLang="en-US" dirty="0">
                <a:solidFill>
                  <a:srgbClr val="0D0D0D"/>
                </a:solidFill>
                <a:latin typeface="Söhne"/>
              </a:rPr>
              <a:t>                         實的完整性。</a:t>
            </a:r>
          </a:p>
          <a:p>
            <a:pPr>
              <a:buFont typeface="+mj-lt"/>
              <a:buAutoNum type="arabicPeriod"/>
            </a:pPr>
            <a:r>
              <a:rPr lang="zh-TW" altLang="en-US" b="1" dirty="0">
                <a:solidFill>
                  <a:srgbClr val="0D0D0D"/>
                </a:solidFill>
                <a:latin typeface="Söhne"/>
              </a:rPr>
              <a:t>即時處理</a:t>
            </a:r>
            <a:r>
              <a:rPr lang="zh-TW" altLang="en-US" dirty="0">
                <a:solidFill>
                  <a:srgbClr val="0D0D0D"/>
                </a:solidFill>
                <a:latin typeface="Söhne"/>
              </a:rPr>
              <a:t>：將採摘的咖啡果及時處理，避免果實變質或發酵。</a:t>
            </a:r>
          </a:p>
          <a:p>
            <a:pPr>
              <a:buFont typeface="+mj-lt"/>
              <a:buAutoNum type="arabicPeriod"/>
            </a:pPr>
            <a:r>
              <a:rPr lang="zh-TW" altLang="en-US" b="1" dirty="0">
                <a:solidFill>
                  <a:srgbClr val="0D0D0D"/>
                </a:solidFill>
                <a:latin typeface="Söhne"/>
              </a:rPr>
              <a:t>去殼</a:t>
            </a:r>
            <a:r>
              <a:rPr lang="zh-TW" altLang="en-US" dirty="0">
                <a:solidFill>
                  <a:srgbClr val="0D0D0D"/>
                </a:solidFill>
                <a:latin typeface="Söhne"/>
              </a:rPr>
              <a:t>：將咖啡果的外殼去除，這一步驟可以手工或機械完成，確保去除果肉與</a:t>
            </a:r>
            <a:endParaRPr lang="en-US" altLang="zh-TW" dirty="0">
              <a:solidFill>
                <a:srgbClr val="0D0D0D"/>
              </a:solidFill>
              <a:latin typeface="Söhne"/>
            </a:endParaRPr>
          </a:p>
          <a:p>
            <a:r>
              <a:rPr lang="zh-TW" altLang="en-US" dirty="0">
                <a:solidFill>
                  <a:srgbClr val="0D0D0D"/>
                </a:solidFill>
                <a:latin typeface="Söhne"/>
              </a:rPr>
              <a:t>                果皮。</a:t>
            </a:r>
          </a:p>
          <a:p>
            <a:pPr>
              <a:buFont typeface="+mj-lt"/>
              <a:buAutoNum type="arabicPeriod"/>
            </a:pPr>
            <a:r>
              <a:rPr lang="zh-TW" altLang="en-US" b="1" dirty="0">
                <a:solidFill>
                  <a:srgbClr val="0D0D0D"/>
                </a:solidFill>
                <a:latin typeface="Söhne"/>
              </a:rPr>
              <a:t>發酵</a:t>
            </a:r>
            <a:r>
              <a:rPr lang="zh-TW" altLang="en-US" dirty="0">
                <a:solidFill>
                  <a:srgbClr val="0D0D0D"/>
                </a:solidFill>
                <a:latin typeface="Söhne"/>
              </a:rPr>
              <a:t>：將去殼後的咖啡豆進行發酵處理，通常在水中進行，控制發酵時間以達到</a:t>
            </a:r>
            <a:endParaRPr lang="en-US" altLang="zh-TW" dirty="0">
              <a:solidFill>
                <a:srgbClr val="0D0D0D"/>
              </a:solidFill>
              <a:latin typeface="Söhne"/>
            </a:endParaRPr>
          </a:p>
          <a:p>
            <a:r>
              <a:rPr lang="zh-TW" altLang="en-US" dirty="0">
                <a:solidFill>
                  <a:srgbClr val="0D0D0D"/>
                </a:solidFill>
                <a:latin typeface="Söhne"/>
              </a:rPr>
              <a:t>                理想的風味。</a:t>
            </a:r>
          </a:p>
          <a:p>
            <a:pPr>
              <a:buFont typeface="+mj-lt"/>
              <a:buAutoNum type="arabicPeriod"/>
            </a:pPr>
            <a:r>
              <a:rPr lang="zh-TW" altLang="en-US" b="1" dirty="0">
                <a:solidFill>
                  <a:srgbClr val="0D0D0D"/>
                </a:solidFill>
                <a:latin typeface="Söhne"/>
              </a:rPr>
              <a:t>清洗</a:t>
            </a:r>
            <a:r>
              <a:rPr lang="zh-TW" altLang="en-US" dirty="0">
                <a:solidFill>
                  <a:srgbClr val="0D0D0D"/>
                </a:solidFill>
                <a:latin typeface="Söhne"/>
              </a:rPr>
              <a:t>：將發酵後的咖啡豆進行清洗，去除殘留的果漿和其他雜質，保持豆子的</a:t>
            </a:r>
            <a:endParaRPr lang="en-US" altLang="zh-TW" dirty="0">
              <a:solidFill>
                <a:srgbClr val="0D0D0D"/>
              </a:solidFill>
              <a:latin typeface="Söhne"/>
            </a:endParaRPr>
          </a:p>
          <a:p>
            <a:r>
              <a:rPr lang="zh-TW" altLang="en-US" dirty="0">
                <a:solidFill>
                  <a:srgbClr val="0D0D0D"/>
                </a:solidFill>
                <a:latin typeface="Söhne"/>
              </a:rPr>
              <a:t>                純淨。</a:t>
            </a:r>
          </a:p>
          <a:p>
            <a:pPr>
              <a:buFont typeface="+mj-lt"/>
              <a:buAutoNum type="arabicPeriod"/>
            </a:pPr>
            <a:r>
              <a:rPr lang="zh-TW" altLang="en-US" b="1" dirty="0">
                <a:solidFill>
                  <a:srgbClr val="0D0D0D"/>
                </a:solidFill>
                <a:latin typeface="Söhne"/>
              </a:rPr>
              <a:t>曬乾</a:t>
            </a:r>
            <a:r>
              <a:rPr lang="zh-TW" altLang="en-US" dirty="0">
                <a:solidFill>
                  <a:srgbClr val="0D0D0D"/>
                </a:solidFill>
                <a:latin typeface="Söhne"/>
              </a:rPr>
              <a:t>：將清洗後的咖啡豆曬乾至適當的濕度，這一步驟有助於豆子的保存和風味</a:t>
            </a:r>
            <a:endParaRPr lang="en-US" altLang="zh-TW" dirty="0">
              <a:solidFill>
                <a:srgbClr val="0D0D0D"/>
              </a:solidFill>
              <a:latin typeface="Söhne"/>
            </a:endParaRPr>
          </a:p>
          <a:p>
            <a:r>
              <a:rPr lang="zh-TW" altLang="en-US" dirty="0">
                <a:solidFill>
                  <a:srgbClr val="0D0D0D"/>
                </a:solidFill>
                <a:latin typeface="Söhne"/>
              </a:rPr>
              <a:t>                的發展。</a:t>
            </a:r>
            <a:endParaRPr lang="zh-TW" altLang="en-US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pic>
        <p:nvPicPr>
          <p:cNvPr id="2050" name="Picture 2" descr="https://img95.699pic.com/photo/50328/6211.jpg_wh860.jpg">
            <a:extLst>
              <a:ext uri="{FF2B5EF4-FFF2-40B4-BE49-F238E27FC236}">
                <a16:creationId xmlns:a16="http://schemas.microsoft.com/office/drawing/2014/main" id="{9D2BBE51-D4EA-4E23-8186-A10052145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9" y="2319876"/>
            <a:ext cx="1785366" cy="11770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se2.mm.bing.net/th?id=OIP.CW8ArMJyJNdolYPqEfXF5AHaEp&amp;pid=Api&amp;P=0&amp;h=180">
            <a:extLst>
              <a:ext uri="{FF2B5EF4-FFF2-40B4-BE49-F238E27FC236}">
                <a16:creationId xmlns:a16="http://schemas.microsoft.com/office/drawing/2014/main" id="{E16BD241-C757-41C4-A6C0-3D4C1E5A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3" y="3632931"/>
            <a:ext cx="1785365" cy="1119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se1.mm.bing.net/th?id=OIP.dE3uxO6s2KoV6KiI23fKhwHaEK&amp;pid=Api&amp;P=0&amp;h=180">
            <a:extLst>
              <a:ext uri="{FF2B5EF4-FFF2-40B4-BE49-F238E27FC236}">
                <a16:creationId xmlns:a16="http://schemas.microsoft.com/office/drawing/2014/main" id="{8289AB79-471C-4672-ABFA-58F2802FC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25"/>
          <a:stretch/>
        </p:blipFill>
        <p:spPr bwMode="auto">
          <a:xfrm>
            <a:off x="539213" y="4974375"/>
            <a:ext cx="1785365" cy="1714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5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EEB9FE-28DB-4027-B901-40424C76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20" y="205009"/>
            <a:ext cx="8911687" cy="1280890"/>
          </a:xfrm>
        </p:spPr>
        <p:txBody>
          <a:bodyPr>
            <a:normAutofit/>
          </a:bodyPr>
          <a:lstStyle/>
          <a:p>
            <a:pPr marR="0" algn="ctr" rtl="0"/>
            <a:r>
              <a:rPr lang="zh-TW" altLang="en-US" sz="4000" b="1" i="0" u="none" strike="noStrike" kern="2600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咖啡後製處理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D414138-074C-48D6-9C82-52CDD336B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916" y="892190"/>
            <a:ext cx="9792191" cy="1523307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b="1" dirty="0"/>
              <a:t>後製工序直接影響著咖啡的風味和口感。通過深入瞭解後製工序，學生將掌握去殼、發酵、清洗、曬乾等關鍵步驟的技術，並了解各個步驟對於最終咖啡品質的影響。這將有助於培養學生對於咖啡品質控制的敏感度和專業技能。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CEF231D-8501-46FD-BEED-A4221B083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BF96B0A-C40B-4DD2-A86E-C8EAF2BDE050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C62F45F-FF89-478B-B958-7F9FF58775DD}"/>
              </a:ext>
            </a:extLst>
          </p:cNvPr>
          <p:cNvSpPr/>
          <p:nvPr/>
        </p:nvSpPr>
        <p:spPr>
          <a:xfrm>
            <a:off x="5668963" y="6103912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https://www.youtube.com/watch?v=JzyY3aW9CeU</a:t>
            </a:r>
          </a:p>
        </p:txBody>
      </p:sp>
      <p:pic>
        <p:nvPicPr>
          <p:cNvPr id="7" name="圖片 6">
            <a:hlinkClick r:id="rId3"/>
            <a:extLst>
              <a:ext uri="{FF2B5EF4-FFF2-40B4-BE49-F238E27FC236}">
                <a16:creationId xmlns:a16="http://schemas.microsoft.com/office/drawing/2014/main" id="{E718CA5F-62AD-47F5-965D-96D2AC918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848" y="2526876"/>
            <a:ext cx="6992326" cy="3610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838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7B119F-4CB7-4944-A84F-0263731D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algn="ctr" rtl="0"/>
            <a:r>
              <a:rPr lang="zh-TW" altLang="en-US" sz="4000" b="1" i="0" u="none" strike="noStrike" kern="2600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咖啡烘焙入門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957CE65-126F-4D15-ABD9-250048F7C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6826" y="1485900"/>
            <a:ext cx="8915400" cy="3886200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烘焙是將咖啡生豆轉化為香氣濃郁的咖啡豆的關鍵步驟。在本課程中，學生將學習烘焙的基本原理和技術，包括烘焙溫度、時間控制、烘焙度對於咖啡風味的影響等。透過理論講解和</a:t>
            </a:r>
            <a:r>
              <a:rPr lang="zh-TW" altLang="en-US" sz="3600" b="1" dirty="0"/>
              <a:t>實際</a:t>
            </a:r>
            <a:r>
              <a:rPr lang="zh-TW" altLang="en-US" sz="2800" b="1" dirty="0"/>
              <a:t>操作，學生將能夠瞭解烘焙的過程和技巧，並掌握製作高品質咖啡的能力。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490E4B4-E15F-498D-BDDE-6BDE63388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FAFBAE5-CF11-4EA2-A188-A6605F5BD080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AECF6C3B-4726-4ED5-A76C-89243527D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723384"/>
              </p:ext>
            </p:extLst>
          </p:nvPr>
        </p:nvGraphicFramePr>
        <p:xfrm>
          <a:off x="2210540" y="3760125"/>
          <a:ext cx="8911686" cy="279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521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C6991A-78D8-4FE5-A79E-215804ED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algn="ctr" rtl="0"/>
            <a:r>
              <a:rPr lang="zh-TW" altLang="en-US" sz="4000" b="1" i="0" u="none" strike="noStrike" kern="2600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烘焙技巧和工具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BEC125-9722-43CD-A324-54C56B4C1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143" y="1586692"/>
            <a:ext cx="10641304" cy="3886200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不同的烘焙機和工具對於咖啡烘焙的影響巨大。同學生可以學習不同烘焙設備的處理方式，了解它們的特點和使用方法。同時，學生還將掌握調節烘焙參數的技巧，以達到理想的烘焙效果。這將有助於同學在日後的烘焙實踐中更加自信和熟練。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369A927-E250-43EF-B214-6356C1168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E97B3F9-486D-4AD6-8052-221F130521E0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  <p:pic>
        <p:nvPicPr>
          <p:cNvPr id="3078" name="Picture 6" descr="https://tse3.mm.bing.net/th?id=OIP.yA0L1qYOFdLYlLRvQuGm1QHaFj&amp;pid=Api&amp;P=0&amp;h=180">
            <a:extLst>
              <a:ext uri="{FF2B5EF4-FFF2-40B4-BE49-F238E27FC236}">
                <a16:creationId xmlns:a16="http://schemas.microsoft.com/office/drawing/2014/main" id="{7727F54C-865E-4E63-BD24-A63D8BC37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3758392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se2.mm.bing.net/th?id=OIP.AlReZt_A8bX3pr6FvDcPWQHaJ4&amp;pid=Api&amp;P=0&amp;h=180">
            <a:extLst>
              <a:ext uri="{FF2B5EF4-FFF2-40B4-BE49-F238E27FC236}">
                <a16:creationId xmlns:a16="http://schemas.microsoft.com/office/drawing/2014/main" id="{52D72306-CD7D-4952-AA05-DB185102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00" y="3758392"/>
            <a:ext cx="12858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tse2.mm.bing.net/th?id=OIP.gHcAEIzOo3L8oaUvysxVqQHaE8&amp;pid=Api&amp;P=0&amp;h=180">
            <a:extLst>
              <a:ext uri="{FF2B5EF4-FFF2-40B4-BE49-F238E27FC236}">
                <a16:creationId xmlns:a16="http://schemas.microsoft.com/office/drawing/2014/main" id="{DB792912-9B3C-4478-AF91-6BB09439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1" y="3758392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tse4.mm.bing.net/th?id=OIP.GwrMm93CncsY-nbWl-LbjgHaEG&amp;pid=Api&amp;P=0&amp;h=180">
            <a:extLst>
              <a:ext uri="{FF2B5EF4-FFF2-40B4-BE49-F238E27FC236}">
                <a16:creationId xmlns:a16="http://schemas.microsoft.com/office/drawing/2014/main" id="{B4D8B450-1E33-449E-BF4E-C75770C64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69" y="3758392"/>
            <a:ext cx="3095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77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A40A11-5C31-48B4-A771-7E34B6BA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algn="ctr" rtl="0"/>
            <a:r>
              <a:rPr lang="zh-TW" altLang="en-US" sz="4000" b="1" i="0" u="none" strike="noStrike" kern="2600" baseline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咖啡品質評鑑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68E4818-B256-47BE-B103-F7C2BC435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7321" y="1295400"/>
            <a:ext cx="8915400" cy="3886200"/>
          </a:xfrm>
        </p:spPr>
        <p:txBody>
          <a:bodyPr>
            <a:normAutofit/>
          </a:bodyPr>
          <a:lstStyle/>
          <a:p>
            <a:r>
              <a:rPr lang="zh-TW" altLang="en-US" sz="2400" b="1" dirty="0"/>
              <a:t>咖啡品質評鑑是確定咖啡品質和價值的關鍵步驟之一。在本課程中，同學可以學習咖啡的品質評價標準，包括香氣、風味、酸度、甜度、餘韻等方面的評分指標。透過嚴謹的訓練和實踐，學生將培養對於咖啡品質的敏感度和判斷力，並能夠準確評價咖啡的風味和品質。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3F57929-4BD0-410D-8327-582979ED2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6303"/>
            <a:ext cx="612775" cy="485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288AC3E-B3AE-47BD-877D-FDF736BE27D7}"/>
              </a:ext>
            </a:extLst>
          </p:cNvPr>
          <p:cNvSpPr txBox="1"/>
          <p:nvPr/>
        </p:nvSpPr>
        <p:spPr>
          <a:xfrm>
            <a:off x="1146143" y="16912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652603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國立花蓮高級農業職業學校</a:t>
            </a:r>
          </a:p>
        </p:txBody>
      </p:sp>
      <p:pic>
        <p:nvPicPr>
          <p:cNvPr id="4098" name="Picture 2" descr="https://tse2.mm.bing.net/th?id=OIP.r-LYZXH-tQfBg-97ZN4DFQHaE8&amp;pid=Api&amp;P=0&amp;h=180">
            <a:extLst>
              <a:ext uri="{FF2B5EF4-FFF2-40B4-BE49-F238E27FC236}">
                <a16:creationId xmlns:a16="http://schemas.microsoft.com/office/drawing/2014/main" id="{4A0C5EFB-30FB-4919-A24E-526D72C58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51" y="3486150"/>
            <a:ext cx="25717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2.mm.bing.net/th?id=OIP.uerpTHOXJAMbqGEgRIaZTAHaE3&amp;pid=Api&amp;P=0&amp;h=180">
            <a:extLst>
              <a:ext uri="{FF2B5EF4-FFF2-40B4-BE49-F238E27FC236}">
                <a16:creationId xmlns:a16="http://schemas.microsoft.com/office/drawing/2014/main" id="{D29E3140-5C2D-4271-A9C7-B070CED3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94" y="3467100"/>
            <a:ext cx="26098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se1.mm.bing.net/th?id=OIP.05LDzvZmzZzuEVgeTHuIDgHaFj&amp;pid=Api&amp;P=0&amp;h=180">
            <a:extLst>
              <a:ext uri="{FF2B5EF4-FFF2-40B4-BE49-F238E27FC236}">
                <a16:creationId xmlns:a16="http://schemas.microsoft.com/office/drawing/2014/main" id="{A2FBE47A-E3F4-4270-8CBD-5C7006EE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21" y="3467100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34602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1359</TotalTime>
  <Words>1415</Words>
  <Application>Microsoft Office PowerPoint</Application>
  <PresentationFormat>寬螢幕</PresentationFormat>
  <Paragraphs>104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9" baseType="lpstr">
      <vt:lpstr>Söhne</vt:lpstr>
      <vt:lpstr>王漢宗特明體一標準</vt:lpstr>
      <vt:lpstr>微軟正黑體</vt:lpstr>
      <vt:lpstr>新細明體</vt:lpstr>
      <vt:lpstr>新細明體</vt:lpstr>
      <vt:lpstr>Arial</vt:lpstr>
      <vt:lpstr>Calibri Light</vt:lpstr>
      <vt:lpstr>Century Gothic</vt:lpstr>
      <vt:lpstr>Times New Roman</vt:lpstr>
      <vt:lpstr>Wingdings 3</vt:lpstr>
      <vt:lpstr>絲縷</vt:lpstr>
      <vt:lpstr>C2數位教材(咖啡飲料作物變奏曲)</vt:lpstr>
      <vt:lpstr>咖啡飲料作物變奏曲數位教材教學大綱</vt:lpstr>
      <vt:lpstr>咖啡種植概述</vt:lpstr>
      <vt:lpstr>咖啡種植影片觀察</vt:lpstr>
      <vt:lpstr>咖啡果採收技巧</vt:lpstr>
      <vt:lpstr>咖啡後製處理</vt:lpstr>
      <vt:lpstr>咖啡烘焙入門</vt:lpstr>
      <vt:lpstr>烘焙技巧和工具</vt:lpstr>
      <vt:lpstr>咖啡品質評鑑</vt:lpstr>
      <vt:lpstr>咖啡品質評鑑流程</vt:lpstr>
      <vt:lpstr>咖啡研磨原理</vt:lpstr>
      <vt:lpstr>咖啡研磨注意要領</vt:lpstr>
      <vt:lpstr>咖啡沖泡方法</vt:lpstr>
      <vt:lpstr>PowerPoint 簡報</vt:lpstr>
      <vt:lpstr>調配咖啡飲品</vt:lpstr>
      <vt:lpstr>咖啡文化和氛圍</vt:lpstr>
      <vt:lpstr>PowerPoint 簡報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花蓮高農教務處</dc:creator>
  <cp:lastModifiedBy>黃俊霖</cp:lastModifiedBy>
  <cp:revision>199</cp:revision>
  <dcterms:created xsi:type="dcterms:W3CDTF">2022-05-04T14:36:49Z</dcterms:created>
  <dcterms:modified xsi:type="dcterms:W3CDTF">2024-05-05T00:56:18Z</dcterms:modified>
</cp:coreProperties>
</file>